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09/07/2021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9" y="1237786"/>
            <a:ext cx="10384070" cy="2624848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По-добро прилагане на </a:t>
            </a:r>
            <a:b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европейското наказателно право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за </a:t>
            </a:r>
            <a: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на съдебната система</a:t>
            </a:r>
            <a: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Академия по европейско право</a:t>
            </a: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11148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Правна взаимопомощ по наказателноправни въпроси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1480878" cy="113573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Специални разпоредби за изслушване чрез видеоконферентна и телефонна конферентна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(продължение)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Лицето се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намира на територията на държава членка и трябва 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бъде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изслушано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съдебните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друга държава членка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желателно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невъзможно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се яви и да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бъде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изслушано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територията на молещата държава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членка.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Замолената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 членка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съгласява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изслушването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видеоконферентна връзка, при условие че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видеоконферентна връзка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принципи на </a:t>
            </a:r>
            <a:r>
              <a:rPr lang="ru-RU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нейното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необходимо,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молещата и на замолената държава членка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помежду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закрила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изслушване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Изслушването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провежда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пряко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или под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ръководството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съдебния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 на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молещата държава членка,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съгласно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нейните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Съдебният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 на </a:t>
            </a: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замолената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държава членка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изготвя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протокол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който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посочва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мястото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провеждане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самоличността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изслушаното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лице,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самоличността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останалите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лица,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замолената държава членка,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полагането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клетви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техническите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условия, при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 е провело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изслушването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документът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изпраща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 на замолената държава членка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 на молещата държава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членка</a:t>
            </a:r>
            <a:r>
              <a:rPr lang="bg-B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 за правна взаимопомощ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между правните инструменти за съдебно сътрудничество по наказателноправни въпроси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Административни подробности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за предаване, форми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правна взаимопомощ. Срокове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Специални разпоредби за изслушване чрез видеоконферентна и телефонна конферентна връзка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 за правна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 инструменти на базата на </a:t>
            </a:r>
            <a:r>
              <a:rPr lang="bg-BG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за правна взаимопомощ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включват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Конвенцията от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нейните протоколи, допълнена от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Шенгенското споразумение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Конвенцията от 2000 г.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протокола към нея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Инструментите за взаимопомощ и техните протоколи обхващат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взаимопомощта като цяло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съдържат и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 конкретни форми на взаимопомощта </a:t>
            </a:r>
            <a:r>
              <a:rPr 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 прихващане на комуникация и използването на видеоконферентна връзка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на базата на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молещи и замолени компетентни органи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за отказ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молбата засяга престъпление, което в замолената държава членка се приема за политическо престъпление, престъпление, свързано с политическо престъпление или финансово престъпление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замолената държава членка смята, че изпълнението на молбата вероятно ще накърни суверенитета, сигурността, обществения ред или други основни интереси на държавата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изпълнението на молба обикновено се изисква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двойна наказуемост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 разпоредби относно </a:t>
            </a:r>
            <a:r>
              <a:rPr lang="pt-B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</a:t>
            </a:r>
            <a:r>
              <a:rPr lang="pt-B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 actum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от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pt-B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</a:t>
            </a:r>
            <a:r>
              <a:rPr lang="pt-B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 actum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от 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pt-B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 връзка с изпълнението на молба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между правните инструменти за съдебно сътрудничество по наказателноправни въпроси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3236"/>
            <a:ext cx="10275501" cy="47194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bg-BG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Определяне на приложимия правен инструмент </a:t>
            </a:r>
            <a:r>
              <a:rPr lang="bg-BG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двете държави членки, участващи в процеса на съдебно сътрудничество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Обръщане на специално внимание на </a:t>
            </a:r>
            <a:r>
              <a:rPr lang="bg-BG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последователността от правни инструменти</a:t>
            </a:r>
            <a:r>
              <a:rPr lang="en-GB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bg-BG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яхното приложно поле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както те заместват или допълват други правни инструменти във връзка с държавите членки </a:t>
            </a:r>
            <a:r>
              <a:rPr lang="en-GB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bg-BG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</a:t>
            </a:r>
            <a:r>
              <a:rPr lang="en-GB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Директива 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2014/41/</a:t>
            </a:r>
            <a:r>
              <a:rPr lang="bg-BG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 относно ЕЗР се прилага от 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22.05.2017</a:t>
            </a:r>
            <a:r>
              <a:rPr lang="bg-BG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 за всички държави членки с изключение на Дания и Ирландия 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bg-BG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единствено във връзка със събиране на доказателства</a:t>
            </a:r>
            <a:r>
              <a:rPr lang="en-GB" sz="1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Връзката с други правни инструменти обикновено е посочена в началото или в заключителните разпоредби на даден правен инструмент </a:t>
            </a:r>
            <a:r>
              <a:rPr lang="en-GB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чл. 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Директива 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2014/41/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 относно ЕЗР, чл. 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Конвенцията от </a:t>
            </a:r>
            <a:r>
              <a:rPr lang="en-GB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bg-BG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</a:t>
            </a:r>
            <a:endParaRPr lang="en-GB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таблицата на ратификациите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всеки правен инструмент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правен инструмент се прилага 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единствено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 ратифициран от двете съответни държави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Разбира се, има и декларации, и резерви… проверяват се и те, защото е важно да се знае как правната взаимопомощ ще бъде изпълнена от замолената държава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Пълният списък с Конвенции (подписи, ратификации, декларации и др.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на разположение на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уебсайта с договори на Съвета на Европа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https://www.coe.int/en/web/conventions/full-list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Конвенцията от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и нейните протоколи се проверява </a:t>
            </a:r>
            <a:r>
              <a:rPr lang="bg-BG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уебсайта на ЕСН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https://www.ejn-crimjust.europa.eu/ejn/#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1724428" cy="113573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 между правните инструменти за съдебно сътрудничество по наказателноправни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(продължение)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250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Административни подробности: канали за предаване,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36858"/>
            <a:ext cx="10275501" cy="47194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Канали за предаване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правило молби за правна взаимопомощ се правят </a:t>
            </a:r>
            <a:r>
              <a:rPr lang="bg-BG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пряко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компетентните съдебни органи на молещата и замолената държава членка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г.)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Изключения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 чл.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Конвенцията от 2000 г. за Обединеното кралство и Ирландия (централен орган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Втория допълнителен протокол на 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до МП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изключение ал. 2, който позволява пряка връзка между съдебни органи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Всякаква форма, от която може да се извлече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 запис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Инструментите за правна взаимопомощ не предвиждат задължителна форма за сътрудничество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Минимални изисквания за съдържанието на молбата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 за молба е предоставен на уебсайта на ЕСН (Компендиум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всички езици на ЕС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https://www.ejn-crimjust.europa.eu/ejn/CompendiumChooseCountry/EN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Формуляр за молба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правна взаимопомощ. Срокове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Замолената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 искания,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 с наказателноправни въпроси и адресирани до нея от съдебните органи на молещата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държава, </a:t>
            </a:r>
            <a:r>
              <a:rPr lang="bg-BG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начина, предвиден от националното й право,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така, че </a:t>
            </a:r>
            <a:r>
              <a:rPr lang="bg-BG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да си осигурят най-широка възможност за взаимопомощ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чл. 3 от 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г.)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actum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променя баланса и сега органите на замолената държава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изпълняват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формални изисквания и процедури,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посочени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органите на молещата държава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условие че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противоречат на основните принципи на правото на замолената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когато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Конвенцията изрично предвижда, че изпълнението на молбите се осъществява съгласно закона на замолената държава членка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чл. 4 от Конвенцията от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правило молбите се изпълняват </a:t>
            </a:r>
            <a:r>
              <a:rPr lang="bg-BG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 най-бързо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ако е възможно, </a:t>
            </a:r>
            <a:r>
              <a:rPr lang="bg-BG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сроковете, посочени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молещия орган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предвидимо, че поставените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молещата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 срокове за изпълнение,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да могат да бъдат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спазени, органите на замолената държава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съобщават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времето, необходимо за изпълнение на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молбата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Специални разпоредби за изслушване чрез видеоконферентна и телефонна конферентна връзка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 чре</a:t>
            </a:r>
            <a:r>
              <a:rPr lang="bg-BG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видеоконферентна връзка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чл.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Втория допълнителен протокол на Европейската конвенция за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взаимопомощ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наказателноправни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въпроси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(08.11.2001)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 чрез телефонна конферентна връзка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чл.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bg-BG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Втория допълнителен протокол на Европейската конвенция за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взаимопомощ по наказателноправни въпроси </a:t>
            </a:r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 чрез видеоконферентна връзка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чл.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Конвенцията от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bg-BG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Изслушване чрез телефонна конферентна връзка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чл.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Конвенцията от </a:t>
            </a:r>
            <a:r>
              <a:rPr lang="en-US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bg-BG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1108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По-добро прилагане на  европейското наказателно право Обучение за представители на съдебната система Академия по европейско право  </vt:lpstr>
      <vt:lpstr>Съдържание:</vt:lpstr>
      <vt:lpstr>Концепцията за правна взаимопомощ</vt:lpstr>
      <vt:lpstr>Връзка между правните инструменти за съдебно сътрудничество по наказателноправни въпроси </vt:lpstr>
      <vt:lpstr>Връзка между правните инструменти за съдебно сътрудничество по наказателноправни въпроси (продължение)</vt:lpstr>
      <vt:lpstr>Административни подробности: канали за предаване, форми</vt:lpstr>
      <vt:lpstr>  Формуляр за молба  </vt:lpstr>
      <vt:lpstr>Изпълнение на правна взаимопомощ. Срокове</vt:lpstr>
      <vt:lpstr>Специални разпоредби за изслушване чрез видеоконферентна и телефонна конферентна връзка</vt:lpstr>
      <vt:lpstr>Специални разпоредби за изслушване чрез видеоконферентна и телефонна конферентна връзка (продължение)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Desislava Dragieva</cp:lastModifiedBy>
  <cp:revision>79</cp:revision>
  <dcterms:created xsi:type="dcterms:W3CDTF">2020-10-28T18:46:19Z</dcterms:created>
  <dcterms:modified xsi:type="dcterms:W3CDTF">2021-07-09T10:49:23Z</dcterms:modified>
</cp:coreProperties>
</file>