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6" r:id="rId2"/>
    <p:sldId id="300" r:id="rId3"/>
    <p:sldId id="301" r:id="rId4"/>
    <p:sldId id="288" r:id="rId5"/>
    <p:sldId id="29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9" d="100"/>
          <a:sy n="89" d="100"/>
        </p:scale>
        <p:origin x="17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FD51D5-CDC1-4DAF-9338-5D6A04E330CD}" type="datetimeFigureOut">
              <a:rPr lang="en-US" smtClean="0"/>
              <a:t>3/20/2021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17A365-FFD8-4BE1-A6CA-5A6B6EC59A4E}" type="slidenum">
              <a:rPr lang="en-US" smtClean="0"/>
              <a:t>‹Nr.›</a:t>
            </a:fld>
            <a:endParaRPr lang="en-US"/>
          </a:p>
        </p:txBody>
      </p:sp>
    </p:spTree>
    <p:extLst>
      <p:ext uri="{BB962C8B-B14F-4D97-AF65-F5344CB8AC3E}">
        <p14:creationId xmlns:p14="http://schemas.microsoft.com/office/powerpoint/2010/main" val="32248846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5BAF13-8D1F-4582-894F-7567C487C8C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9C5A12-713A-4F12-8FF4-28348C85AE5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0E321B6-8A55-4BAE-BF10-B2DD7FB8CECA}"/>
              </a:ext>
            </a:extLst>
          </p:cNvPr>
          <p:cNvSpPr>
            <a:spLocks noGrp="1"/>
          </p:cNvSpPr>
          <p:nvPr>
            <p:ph type="dt" sz="half" idx="10"/>
          </p:nvPr>
        </p:nvSpPr>
        <p:spPr/>
        <p:txBody>
          <a:bodyPr/>
          <a:lstStyle/>
          <a:p>
            <a:fld id="{7B26ECEF-ED61-4196-8B99-43A2518EEEBD}" type="datetime1">
              <a:rPr lang="en-US" smtClean="0"/>
              <a:t>3/20/2021</a:t>
            </a:fld>
            <a:endParaRPr lang="en-US"/>
          </a:p>
        </p:txBody>
      </p:sp>
      <p:sp>
        <p:nvSpPr>
          <p:cNvPr id="5" name="Footer Placeholder 4">
            <a:extLst>
              <a:ext uri="{FF2B5EF4-FFF2-40B4-BE49-F238E27FC236}">
                <a16:creationId xmlns:a16="http://schemas.microsoft.com/office/drawing/2014/main" id="{4CFAB231-875D-413F-AEF4-1E92395C56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52A314-BE44-475D-98F3-07DB5003FD21}"/>
              </a:ext>
            </a:extLst>
          </p:cNvPr>
          <p:cNvSpPr>
            <a:spLocks noGrp="1"/>
          </p:cNvSpPr>
          <p:nvPr>
            <p:ph type="sldNum" sz="quarter" idx="12"/>
          </p:nvPr>
        </p:nvSpPr>
        <p:spPr/>
        <p:txBody>
          <a:bodyPr/>
          <a:lstStyle/>
          <a:p>
            <a:fld id="{114A4A3B-7E65-429A-9DD5-39041CA5CDC9}" type="slidenum">
              <a:rPr lang="en-US" smtClean="0"/>
              <a:t>‹Nr.›</a:t>
            </a:fld>
            <a:endParaRPr lang="en-US"/>
          </a:p>
        </p:txBody>
      </p:sp>
    </p:spTree>
    <p:extLst>
      <p:ext uri="{BB962C8B-B14F-4D97-AF65-F5344CB8AC3E}">
        <p14:creationId xmlns:p14="http://schemas.microsoft.com/office/powerpoint/2010/main" val="2638877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38B4A6-7BDA-4880-8411-FF715121DD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D363C9-CEF0-4F82-A229-96CAE388CB7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4305C3-2370-444B-874E-0A2264C67ACE}"/>
              </a:ext>
            </a:extLst>
          </p:cNvPr>
          <p:cNvSpPr>
            <a:spLocks noGrp="1"/>
          </p:cNvSpPr>
          <p:nvPr>
            <p:ph type="dt" sz="half" idx="10"/>
          </p:nvPr>
        </p:nvSpPr>
        <p:spPr/>
        <p:txBody>
          <a:bodyPr/>
          <a:lstStyle/>
          <a:p>
            <a:fld id="{2ED9627A-D0A0-4F9E-8070-479AA3692127}" type="datetime1">
              <a:rPr lang="en-US" smtClean="0"/>
              <a:t>3/20/2021</a:t>
            </a:fld>
            <a:endParaRPr lang="en-US"/>
          </a:p>
        </p:txBody>
      </p:sp>
      <p:sp>
        <p:nvSpPr>
          <p:cNvPr id="5" name="Footer Placeholder 4">
            <a:extLst>
              <a:ext uri="{FF2B5EF4-FFF2-40B4-BE49-F238E27FC236}">
                <a16:creationId xmlns:a16="http://schemas.microsoft.com/office/drawing/2014/main" id="{3A7237D4-4FF4-469E-B63F-41B1D6AB11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8BF7CB-2170-490E-9379-769B097FEC61}"/>
              </a:ext>
            </a:extLst>
          </p:cNvPr>
          <p:cNvSpPr>
            <a:spLocks noGrp="1"/>
          </p:cNvSpPr>
          <p:nvPr>
            <p:ph type="sldNum" sz="quarter" idx="12"/>
          </p:nvPr>
        </p:nvSpPr>
        <p:spPr/>
        <p:txBody>
          <a:bodyPr/>
          <a:lstStyle/>
          <a:p>
            <a:fld id="{114A4A3B-7E65-429A-9DD5-39041CA5CDC9}" type="slidenum">
              <a:rPr lang="en-US" smtClean="0"/>
              <a:t>‹Nr.›</a:t>
            </a:fld>
            <a:endParaRPr lang="en-US"/>
          </a:p>
        </p:txBody>
      </p:sp>
    </p:spTree>
    <p:extLst>
      <p:ext uri="{BB962C8B-B14F-4D97-AF65-F5344CB8AC3E}">
        <p14:creationId xmlns:p14="http://schemas.microsoft.com/office/powerpoint/2010/main" val="1977705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B6CA20-F638-4A14-B262-3F522C67102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17388D-B8C8-4D22-8C5F-37717489BE2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7566FB-8731-4091-A815-D0FCBDB0B612}"/>
              </a:ext>
            </a:extLst>
          </p:cNvPr>
          <p:cNvSpPr>
            <a:spLocks noGrp="1"/>
          </p:cNvSpPr>
          <p:nvPr>
            <p:ph type="dt" sz="half" idx="10"/>
          </p:nvPr>
        </p:nvSpPr>
        <p:spPr/>
        <p:txBody>
          <a:bodyPr/>
          <a:lstStyle/>
          <a:p>
            <a:fld id="{524E8110-48BB-4BBA-8E4D-6CBB7504344A}" type="datetime1">
              <a:rPr lang="en-US" smtClean="0"/>
              <a:t>3/20/2021</a:t>
            </a:fld>
            <a:endParaRPr lang="en-US"/>
          </a:p>
        </p:txBody>
      </p:sp>
      <p:sp>
        <p:nvSpPr>
          <p:cNvPr id="5" name="Footer Placeholder 4">
            <a:extLst>
              <a:ext uri="{FF2B5EF4-FFF2-40B4-BE49-F238E27FC236}">
                <a16:creationId xmlns:a16="http://schemas.microsoft.com/office/drawing/2014/main" id="{57F7A3B7-16E9-4DB1-8062-29A6D68421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E3F606-992A-4641-9946-B0ADFBA3E28F}"/>
              </a:ext>
            </a:extLst>
          </p:cNvPr>
          <p:cNvSpPr>
            <a:spLocks noGrp="1"/>
          </p:cNvSpPr>
          <p:nvPr>
            <p:ph type="sldNum" sz="quarter" idx="12"/>
          </p:nvPr>
        </p:nvSpPr>
        <p:spPr/>
        <p:txBody>
          <a:bodyPr/>
          <a:lstStyle/>
          <a:p>
            <a:fld id="{114A4A3B-7E65-429A-9DD5-39041CA5CDC9}" type="slidenum">
              <a:rPr lang="en-US" smtClean="0"/>
              <a:t>‹Nr.›</a:t>
            </a:fld>
            <a:endParaRPr lang="en-US"/>
          </a:p>
        </p:txBody>
      </p:sp>
    </p:spTree>
    <p:extLst>
      <p:ext uri="{BB962C8B-B14F-4D97-AF65-F5344CB8AC3E}">
        <p14:creationId xmlns:p14="http://schemas.microsoft.com/office/powerpoint/2010/main" val="3645567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80280-7AA4-4A18-824F-066AB6263C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53E7C6-8A3F-46B4-930C-68BFCAFE8E1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6608CA-5600-4309-82F2-FF634F82DE93}"/>
              </a:ext>
            </a:extLst>
          </p:cNvPr>
          <p:cNvSpPr>
            <a:spLocks noGrp="1"/>
          </p:cNvSpPr>
          <p:nvPr>
            <p:ph type="dt" sz="half" idx="10"/>
          </p:nvPr>
        </p:nvSpPr>
        <p:spPr/>
        <p:txBody>
          <a:bodyPr/>
          <a:lstStyle/>
          <a:p>
            <a:fld id="{D19808FE-A3D7-4544-9F50-11600FDAF08C}" type="datetime1">
              <a:rPr lang="en-US" smtClean="0"/>
              <a:t>3/20/2021</a:t>
            </a:fld>
            <a:endParaRPr lang="en-US"/>
          </a:p>
        </p:txBody>
      </p:sp>
      <p:sp>
        <p:nvSpPr>
          <p:cNvPr id="5" name="Footer Placeholder 4">
            <a:extLst>
              <a:ext uri="{FF2B5EF4-FFF2-40B4-BE49-F238E27FC236}">
                <a16:creationId xmlns:a16="http://schemas.microsoft.com/office/drawing/2014/main" id="{E11E71FC-CFB7-4FF7-A899-70D172AAE5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ED0B65-13DA-4310-876B-FB817DA2BD3F}"/>
              </a:ext>
            </a:extLst>
          </p:cNvPr>
          <p:cNvSpPr>
            <a:spLocks noGrp="1"/>
          </p:cNvSpPr>
          <p:nvPr>
            <p:ph type="sldNum" sz="quarter" idx="12"/>
          </p:nvPr>
        </p:nvSpPr>
        <p:spPr/>
        <p:txBody>
          <a:bodyPr/>
          <a:lstStyle/>
          <a:p>
            <a:fld id="{114A4A3B-7E65-429A-9DD5-39041CA5CDC9}" type="slidenum">
              <a:rPr lang="en-US" smtClean="0"/>
              <a:t>‹Nr.›</a:t>
            </a:fld>
            <a:endParaRPr lang="en-US"/>
          </a:p>
        </p:txBody>
      </p:sp>
    </p:spTree>
    <p:extLst>
      <p:ext uri="{BB962C8B-B14F-4D97-AF65-F5344CB8AC3E}">
        <p14:creationId xmlns:p14="http://schemas.microsoft.com/office/powerpoint/2010/main" val="922244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49684-070B-4C95-8461-89D5327242A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3302531-C3E1-4231-9CC3-E1D7319856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734EBEF-283C-438A-A728-85CB2658B6E3}"/>
              </a:ext>
            </a:extLst>
          </p:cNvPr>
          <p:cNvSpPr>
            <a:spLocks noGrp="1"/>
          </p:cNvSpPr>
          <p:nvPr>
            <p:ph type="dt" sz="half" idx="10"/>
          </p:nvPr>
        </p:nvSpPr>
        <p:spPr/>
        <p:txBody>
          <a:bodyPr/>
          <a:lstStyle/>
          <a:p>
            <a:fld id="{CBD610C8-BA6E-418D-B139-22D58DEA1C98}" type="datetime1">
              <a:rPr lang="en-US" smtClean="0"/>
              <a:t>3/20/2021</a:t>
            </a:fld>
            <a:endParaRPr lang="en-US"/>
          </a:p>
        </p:txBody>
      </p:sp>
      <p:sp>
        <p:nvSpPr>
          <p:cNvPr id="5" name="Footer Placeholder 4">
            <a:extLst>
              <a:ext uri="{FF2B5EF4-FFF2-40B4-BE49-F238E27FC236}">
                <a16:creationId xmlns:a16="http://schemas.microsoft.com/office/drawing/2014/main" id="{B073AC93-8D1F-4EAC-A22A-8F15855E75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2CB921-D395-46BA-B23F-642B94567F98}"/>
              </a:ext>
            </a:extLst>
          </p:cNvPr>
          <p:cNvSpPr>
            <a:spLocks noGrp="1"/>
          </p:cNvSpPr>
          <p:nvPr>
            <p:ph type="sldNum" sz="quarter" idx="12"/>
          </p:nvPr>
        </p:nvSpPr>
        <p:spPr/>
        <p:txBody>
          <a:bodyPr/>
          <a:lstStyle/>
          <a:p>
            <a:fld id="{114A4A3B-7E65-429A-9DD5-39041CA5CDC9}" type="slidenum">
              <a:rPr lang="en-US" smtClean="0"/>
              <a:t>‹Nr.›</a:t>
            </a:fld>
            <a:endParaRPr lang="en-US"/>
          </a:p>
        </p:txBody>
      </p:sp>
    </p:spTree>
    <p:extLst>
      <p:ext uri="{BB962C8B-B14F-4D97-AF65-F5344CB8AC3E}">
        <p14:creationId xmlns:p14="http://schemas.microsoft.com/office/powerpoint/2010/main" val="1512753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3DFFB-21C1-4574-A11A-17320079D8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D58CEC-65DB-4E8A-A690-79870CF3B0F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727348-3664-450B-8A35-CAB64E6FE59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96E4D2E-76EA-4595-A819-02DF689AD06B}"/>
              </a:ext>
            </a:extLst>
          </p:cNvPr>
          <p:cNvSpPr>
            <a:spLocks noGrp="1"/>
          </p:cNvSpPr>
          <p:nvPr>
            <p:ph type="dt" sz="half" idx="10"/>
          </p:nvPr>
        </p:nvSpPr>
        <p:spPr/>
        <p:txBody>
          <a:bodyPr/>
          <a:lstStyle/>
          <a:p>
            <a:fld id="{72EEBD94-F428-4833-A162-1293F2BB27D2}" type="datetime1">
              <a:rPr lang="en-US" smtClean="0"/>
              <a:t>3/20/2021</a:t>
            </a:fld>
            <a:endParaRPr lang="en-US"/>
          </a:p>
        </p:txBody>
      </p:sp>
      <p:sp>
        <p:nvSpPr>
          <p:cNvPr id="6" name="Footer Placeholder 5">
            <a:extLst>
              <a:ext uri="{FF2B5EF4-FFF2-40B4-BE49-F238E27FC236}">
                <a16:creationId xmlns:a16="http://schemas.microsoft.com/office/drawing/2014/main" id="{09A7D818-3431-4E2A-AAC8-D5E67C9F81C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57C990-8F74-438A-B3E1-E24C686F3599}"/>
              </a:ext>
            </a:extLst>
          </p:cNvPr>
          <p:cNvSpPr>
            <a:spLocks noGrp="1"/>
          </p:cNvSpPr>
          <p:nvPr>
            <p:ph type="sldNum" sz="quarter" idx="12"/>
          </p:nvPr>
        </p:nvSpPr>
        <p:spPr/>
        <p:txBody>
          <a:bodyPr/>
          <a:lstStyle/>
          <a:p>
            <a:fld id="{114A4A3B-7E65-429A-9DD5-39041CA5CDC9}" type="slidenum">
              <a:rPr lang="en-US" smtClean="0"/>
              <a:t>‹Nr.›</a:t>
            </a:fld>
            <a:endParaRPr lang="en-US"/>
          </a:p>
        </p:txBody>
      </p:sp>
    </p:spTree>
    <p:extLst>
      <p:ext uri="{BB962C8B-B14F-4D97-AF65-F5344CB8AC3E}">
        <p14:creationId xmlns:p14="http://schemas.microsoft.com/office/powerpoint/2010/main" val="1721293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D29AA-EDA6-46AB-9973-4496BDC0D8D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019ED72-1114-4FE5-89C4-2F25291E39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ED88655-242F-4F63-A417-EADFC3EA5D2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C153CD-3A22-4B70-B7F3-4BF88AA3CB3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E174A24-725E-4981-B60C-9617B8BEFBB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F35A79-7F03-4095-8D91-F11DAC20C5FC}"/>
              </a:ext>
            </a:extLst>
          </p:cNvPr>
          <p:cNvSpPr>
            <a:spLocks noGrp="1"/>
          </p:cNvSpPr>
          <p:nvPr>
            <p:ph type="dt" sz="half" idx="10"/>
          </p:nvPr>
        </p:nvSpPr>
        <p:spPr/>
        <p:txBody>
          <a:bodyPr/>
          <a:lstStyle/>
          <a:p>
            <a:fld id="{2F689848-935C-43D7-A003-664D79272D73}" type="datetime1">
              <a:rPr lang="en-US" smtClean="0"/>
              <a:t>3/20/2021</a:t>
            </a:fld>
            <a:endParaRPr lang="en-US"/>
          </a:p>
        </p:txBody>
      </p:sp>
      <p:sp>
        <p:nvSpPr>
          <p:cNvPr id="8" name="Footer Placeholder 7">
            <a:extLst>
              <a:ext uri="{FF2B5EF4-FFF2-40B4-BE49-F238E27FC236}">
                <a16:creationId xmlns:a16="http://schemas.microsoft.com/office/drawing/2014/main" id="{E6FA2C6B-8377-461A-8014-1B1CC29D3E3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2BF0E6-A37F-46D3-93F1-4A8C3DE0B62F}"/>
              </a:ext>
            </a:extLst>
          </p:cNvPr>
          <p:cNvSpPr>
            <a:spLocks noGrp="1"/>
          </p:cNvSpPr>
          <p:nvPr>
            <p:ph type="sldNum" sz="quarter" idx="12"/>
          </p:nvPr>
        </p:nvSpPr>
        <p:spPr/>
        <p:txBody>
          <a:bodyPr/>
          <a:lstStyle/>
          <a:p>
            <a:fld id="{114A4A3B-7E65-429A-9DD5-39041CA5CDC9}" type="slidenum">
              <a:rPr lang="en-US" smtClean="0"/>
              <a:t>‹Nr.›</a:t>
            </a:fld>
            <a:endParaRPr lang="en-US"/>
          </a:p>
        </p:txBody>
      </p:sp>
    </p:spTree>
    <p:extLst>
      <p:ext uri="{BB962C8B-B14F-4D97-AF65-F5344CB8AC3E}">
        <p14:creationId xmlns:p14="http://schemas.microsoft.com/office/powerpoint/2010/main" val="3978393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094B3-F946-4851-B208-2B0E0C60B1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D40BF98-24A0-4B32-BE2D-7D4A2A289563}"/>
              </a:ext>
            </a:extLst>
          </p:cNvPr>
          <p:cNvSpPr>
            <a:spLocks noGrp="1"/>
          </p:cNvSpPr>
          <p:nvPr>
            <p:ph type="dt" sz="half" idx="10"/>
          </p:nvPr>
        </p:nvSpPr>
        <p:spPr/>
        <p:txBody>
          <a:bodyPr/>
          <a:lstStyle/>
          <a:p>
            <a:fld id="{E01EA586-8B1A-4DEA-B115-C882BB6CE4E7}" type="datetime1">
              <a:rPr lang="en-US" smtClean="0"/>
              <a:t>3/20/2021</a:t>
            </a:fld>
            <a:endParaRPr lang="en-US"/>
          </a:p>
        </p:txBody>
      </p:sp>
      <p:sp>
        <p:nvSpPr>
          <p:cNvPr id="4" name="Footer Placeholder 3">
            <a:extLst>
              <a:ext uri="{FF2B5EF4-FFF2-40B4-BE49-F238E27FC236}">
                <a16:creationId xmlns:a16="http://schemas.microsoft.com/office/drawing/2014/main" id="{F57AAAE8-848A-49F6-9779-4D5C31F4D9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A021C16-74D0-48A0-B8C3-469D64EB9BE0}"/>
              </a:ext>
            </a:extLst>
          </p:cNvPr>
          <p:cNvSpPr>
            <a:spLocks noGrp="1"/>
          </p:cNvSpPr>
          <p:nvPr>
            <p:ph type="sldNum" sz="quarter" idx="12"/>
          </p:nvPr>
        </p:nvSpPr>
        <p:spPr/>
        <p:txBody>
          <a:bodyPr/>
          <a:lstStyle/>
          <a:p>
            <a:fld id="{114A4A3B-7E65-429A-9DD5-39041CA5CDC9}" type="slidenum">
              <a:rPr lang="en-US" smtClean="0"/>
              <a:t>‹Nr.›</a:t>
            </a:fld>
            <a:endParaRPr lang="en-US"/>
          </a:p>
        </p:txBody>
      </p:sp>
    </p:spTree>
    <p:extLst>
      <p:ext uri="{BB962C8B-B14F-4D97-AF65-F5344CB8AC3E}">
        <p14:creationId xmlns:p14="http://schemas.microsoft.com/office/powerpoint/2010/main" val="23856054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C0B69F-48B6-4A40-B106-0973F0B7C775}"/>
              </a:ext>
            </a:extLst>
          </p:cNvPr>
          <p:cNvSpPr>
            <a:spLocks noGrp="1"/>
          </p:cNvSpPr>
          <p:nvPr>
            <p:ph type="dt" sz="half" idx="10"/>
          </p:nvPr>
        </p:nvSpPr>
        <p:spPr/>
        <p:txBody>
          <a:bodyPr/>
          <a:lstStyle/>
          <a:p>
            <a:fld id="{E4E4B1D8-1823-4312-8CB1-EC614C7527EA}" type="datetime1">
              <a:rPr lang="en-US" smtClean="0"/>
              <a:t>3/20/2021</a:t>
            </a:fld>
            <a:endParaRPr lang="en-US"/>
          </a:p>
        </p:txBody>
      </p:sp>
      <p:sp>
        <p:nvSpPr>
          <p:cNvPr id="3" name="Footer Placeholder 2">
            <a:extLst>
              <a:ext uri="{FF2B5EF4-FFF2-40B4-BE49-F238E27FC236}">
                <a16:creationId xmlns:a16="http://schemas.microsoft.com/office/drawing/2014/main" id="{EFB5A767-E09D-4C09-BA01-D28879A2E8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130CAE0-CD1C-4407-924F-763B68C7C412}"/>
              </a:ext>
            </a:extLst>
          </p:cNvPr>
          <p:cNvSpPr>
            <a:spLocks noGrp="1"/>
          </p:cNvSpPr>
          <p:nvPr>
            <p:ph type="sldNum" sz="quarter" idx="12"/>
          </p:nvPr>
        </p:nvSpPr>
        <p:spPr/>
        <p:txBody>
          <a:bodyPr/>
          <a:lstStyle/>
          <a:p>
            <a:fld id="{114A4A3B-7E65-429A-9DD5-39041CA5CDC9}" type="slidenum">
              <a:rPr lang="en-US" smtClean="0"/>
              <a:t>‹Nr.›</a:t>
            </a:fld>
            <a:endParaRPr lang="en-US"/>
          </a:p>
        </p:txBody>
      </p:sp>
    </p:spTree>
    <p:extLst>
      <p:ext uri="{BB962C8B-B14F-4D97-AF65-F5344CB8AC3E}">
        <p14:creationId xmlns:p14="http://schemas.microsoft.com/office/powerpoint/2010/main" val="1919606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A2835-8882-40D7-AEF4-4079C670E14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376A90-A249-4ED7-9672-0F63076892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34E6B69-888D-4460-8A94-D6AB7CAB75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6D2CB06-D0DB-4A80-AC7B-EAF9EF3E1AF5}"/>
              </a:ext>
            </a:extLst>
          </p:cNvPr>
          <p:cNvSpPr>
            <a:spLocks noGrp="1"/>
          </p:cNvSpPr>
          <p:nvPr>
            <p:ph type="dt" sz="half" idx="10"/>
          </p:nvPr>
        </p:nvSpPr>
        <p:spPr/>
        <p:txBody>
          <a:bodyPr/>
          <a:lstStyle/>
          <a:p>
            <a:fld id="{3D51B9D8-A857-4C63-9539-36BE0B1B47D3}" type="datetime1">
              <a:rPr lang="en-US" smtClean="0"/>
              <a:t>3/20/2021</a:t>
            </a:fld>
            <a:endParaRPr lang="en-US"/>
          </a:p>
        </p:txBody>
      </p:sp>
      <p:sp>
        <p:nvSpPr>
          <p:cNvPr id="6" name="Footer Placeholder 5">
            <a:extLst>
              <a:ext uri="{FF2B5EF4-FFF2-40B4-BE49-F238E27FC236}">
                <a16:creationId xmlns:a16="http://schemas.microsoft.com/office/drawing/2014/main" id="{C80B7D96-9BEB-4AA4-BCFB-B3FD65B00C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449CB8-46F3-4DA9-A950-278E83D077F3}"/>
              </a:ext>
            </a:extLst>
          </p:cNvPr>
          <p:cNvSpPr>
            <a:spLocks noGrp="1"/>
          </p:cNvSpPr>
          <p:nvPr>
            <p:ph type="sldNum" sz="quarter" idx="12"/>
          </p:nvPr>
        </p:nvSpPr>
        <p:spPr/>
        <p:txBody>
          <a:bodyPr/>
          <a:lstStyle/>
          <a:p>
            <a:fld id="{114A4A3B-7E65-429A-9DD5-39041CA5CDC9}" type="slidenum">
              <a:rPr lang="en-US" smtClean="0"/>
              <a:t>‹Nr.›</a:t>
            </a:fld>
            <a:endParaRPr lang="en-US"/>
          </a:p>
        </p:txBody>
      </p:sp>
    </p:spTree>
    <p:extLst>
      <p:ext uri="{BB962C8B-B14F-4D97-AF65-F5344CB8AC3E}">
        <p14:creationId xmlns:p14="http://schemas.microsoft.com/office/powerpoint/2010/main" val="40684694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0673F-6AC1-495F-959F-2A124FD70E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4FAE6AE-3EBC-40AD-8193-2B7F0846EB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ADDCE2D-622E-4C4B-945D-DF7DDE9939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558AA67-8B6A-45FB-B6E2-FDBCC8390393}"/>
              </a:ext>
            </a:extLst>
          </p:cNvPr>
          <p:cNvSpPr>
            <a:spLocks noGrp="1"/>
          </p:cNvSpPr>
          <p:nvPr>
            <p:ph type="dt" sz="half" idx="10"/>
          </p:nvPr>
        </p:nvSpPr>
        <p:spPr/>
        <p:txBody>
          <a:bodyPr/>
          <a:lstStyle/>
          <a:p>
            <a:fld id="{E7F21793-50D8-434E-82C1-1D55ADA589FA}" type="datetime1">
              <a:rPr lang="en-US" smtClean="0"/>
              <a:t>3/20/2021</a:t>
            </a:fld>
            <a:endParaRPr lang="en-US"/>
          </a:p>
        </p:txBody>
      </p:sp>
      <p:sp>
        <p:nvSpPr>
          <p:cNvPr id="6" name="Footer Placeholder 5">
            <a:extLst>
              <a:ext uri="{FF2B5EF4-FFF2-40B4-BE49-F238E27FC236}">
                <a16:creationId xmlns:a16="http://schemas.microsoft.com/office/drawing/2014/main" id="{B7A76FA1-21BF-4B59-BA8E-18B71B137B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84EDA3-E6A0-4CAC-9047-76527AEE3C30}"/>
              </a:ext>
            </a:extLst>
          </p:cNvPr>
          <p:cNvSpPr>
            <a:spLocks noGrp="1"/>
          </p:cNvSpPr>
          <p:nvPr>
            <p:ph type="sldNum" sz="quarter" idx="12"/>
          </p:nvPr>
        </p:nvSpPr>
        <p:spPr/>
        <p:txBody>
          <a:bodyPr/>
          <a:lstStyle/>
          <a:p>
            <a:fld id="{114A4A3B-7E65-429A-9DD5-39041CA5CDC9}" type="slidenum">
              <a:rPr lang="en-US" smtClean="0"/>
              <a:t>‹Nr.›</a:t>
            </a:fld>
            <a:endParaRPr lang="en-US"/>
          </a:p>
        </p:txBody>
      </p:sp>
    </p:spTree>
    <p:extLst>
      <p:ext uri="{BB962C8B-B14F-4D97-AF65-F5344CB8AC3E}">
        <p14:creationId xmlns:p14="http://schemas.microsoft.com/office/powerpoint/2010/main" val="2940449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65ACF89-57E1-46E9-A396-EDE9E4AF118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FDB9636-B067-41E1-908E-A3960FECD05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5BD40D-305C-4FEE-876A-8D7E5B0872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583E06-671B-4A0B-B8E2-4EDFF254A187}" type="datetime1">
              <a:rPr lang="en-US" smtClean="0"/>
              <a:t>3/20/2021</a:t>
            </a:fld>
            <a:endParaRPr lang="en-US"/>
          </a:p>
        </p:txBody>
      </p:sp>
      <p:sp>
        <p:nvSpPr>
          <p:cNvPr id="5" name="Footer Placeholder 4">
            <a:extLst>
              <a:ext uri="{FF2B5EF4-FFF2-40B4-BE49-F238E27FC236}">
                <a16:creationId xmlns:a16="http://schemas.microsoft.com/office/drawing/2014/main" id="{01581E95-7C54-4FDD-BAA1-75668B0D39B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6C15203-445A-4B8C-A74D-EB74047D31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4A4A3B-7E65-429A-9DD5-39041CA5CDC9}" type="slidenum">
              <a:rPr lang="en-US" smtClean="0"/>
              <a:t>‹Nr.›</a:t>
            </a:fld>
            <a:endParaRPr lang="en-US"/>
          </a:p>
        </p:txBody>
      </p:sp>
    </p:spTree>
    <p:extLst>
      <p:ext uri="{BB962C8B-B14F-4D97-AF65-F5344CB8AC3E}">
        <p14:creationId xmlns:p14="http://schemas.microsoft.com/office/powerpoint/2010/main" val="7248392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BEA302F-AF63-4BA7-A4CE-87F880265F5E}"/>
              </a:ext>
            </a:extLst>
          </p:cNvPr>
          <p:cNvSpPr>
            <a:spLocks noGrp="1" noChangeArrowheads="1"/>
          </p:cNvSpPr>
          <p:nvPr>
            <p:ph type="title"/>
          </p:nvPr>
        </p:nvSpPr>
        <p:spPr>
          <a:xfrm>
            <a:off x="385714" y="2103437"/>
            <a:ext cx="10769966" cy="1325563"/>
          </a:xfrm>
        </p:spPr>
        <p:txBody>
          <a:bodyPr>
            <a:normAutofit fontScale="90000"/>
          </a:bodyPr>
          <a:lstStyle/>
          <a:p>
            <a:pPr eaLnBrk="1" hangingPunct="1"/>
            <a:r>
              <a:rPr lang="de-de" sz="4000" b="1" dirty="0">
                <a:latin typeface="Times New Roman" panose="02020603050405020304" pitchFamily="18" charset="0"/>
                <a:cs typeface="Times New Roman" panose="02020603050405020304" pitchFamily="18" charset="0"/>
              </a:rPr>
              <a:t>Bessere Anwendung des europäischen Strafrechts</a:t>
            </a:r>
            <a:br>
              <a:rPr lang="de-de" sz="4000" b="1" dirty="0">
                <a:latin typeface="Times New Roman" panose="02020603050405020304" pitchFamily="18" charset="0"/>
                <a:cs typeface="Times New Roman" panose="02020603050405020304" pitchFamily="18" charset="0"/>
              </a:rPr>
            </a:br>
            <a:r>
              <a:rPr lang="de-de" sz="4000" b="1" dirty="0">
                <a:latin typeface="Times New Roman" panose="02020603050405020304" pitchFamily="18" charset="0"/>
                <a:cs typeface="Times New Roman" panose="02020603050405020304" pitchFamily="18" charset="0"/>
              </a:rPr>
              <a:t>Schulung der ERA für Gerichtsbedienstete </a:t>
            </a:r>
          </a:p>
        </p:txBody>
      </p:sp>
      <p:sp>
        <p:nvSpPr>
          <p:cNvPr id="6147" name="Rectangle 3">
            <a:extLst>
              <a:ext uri="{FF2B5EF4-FFF2-40B4-BE49-F238E27FC236}">
                <a16:creationId xmlns:a16="http://schemas.microsoft.com/office/drawing/2014/main" id="{9413A1E3-8EBC-434F-AA2A-18F67A71D380}"/>
              </a:ext>
            </a:extLst>
          </p:cNvPr>
          <p:cNvSpPr>
            <a:spLocks noGrp="1" noChangeArrowheads="1"/>
          </p:cNvSpPr>
          <p:nvPr>
            <p:ph type="body" idx="1"/>
          </p:nvPr>
        </p:nvSpPr>
        <p:spPr>
          <a:xfrm>
            <a:off x="385714" y="4397226"/>
            <a:ext cx="8458200" cy="1056326"/>
          </a:xfrm>
        </p:spPr>
        <p:txBody>
          <a:bodyPr/>
          <a:lstStyle/>
          <a:p>
            <a:pPr eaLnBrk="1" hangingPunct="1">
              <a:buFontTx/>
              <a:buNone/>
            </a:pPr>
            <a:r>
              <a:rPr lang="de-de" b="1" i="1">
                <a:latin typeface="Times New Roman" panose="02020603050405020304" pitchFamily="18" charset="0"/>
                <a:cs typeface="Times New Roman" panose="02020603050405020304" pitchFamily="18" charset="0"/>
              </a:rPr>
              <a:t> </a:t>
            </a:r>
            <a:r>
              <a:rPr lang="de-de" sz="3600" b="1" i="1">
                <a:solidFill>
                  <a:schemeClr val="bg1"/>
                </a:solidFill>
                <a:latin typeface="Times New Roman" panose="02020603050405020304" pitchFamily="18" charset="0"/>
                <a:cs typeface="Times New Roman" panose="02020603050405020304" pitchFamily="18" charset="0"/>
              </a:rPr>
              <a:t>Der Europäische Haftbefehl</a:t>
            </a:r>
          </a:p>
        </p:txBody>
      </p:sp>
      <p:sp>
        <p:nvSpPr>
          <p:cNvPr id="2" name="Slide Number Placeholder 1">
            <a:extLst>
              <a:ext uri="{FF2B5EF4-FFF2-40B4-BE49-F238E27FC236}">
                <a16:creationId xmlns:a16="http://schemas.microsoft.com/office/drawing/2014/main" id="{B4C6EF6B-5BA5-42C8-895C-B2C2D0594C58}"/>
              </a:ext>
            </a:extLst>
          </p:cNvPr>
          <p:cNvSpPr>
            <a:spLocks noGrp="1"/>
          </p:cNvSpPr>
          <p:nvPr>
            <p:ph type="sldNum" sz="quarter" idx="12"/>
          </p:nvPr>
        </p:nvSpPr>
        <p:spPr/>
        <p:txBody>
          <a:bodyPr/>
          <a:lstStyle/>
          <a:p>
            <a:fld id="{114A4A3B-7E65-429A-9DD5-39041CA5CDC9}" type="slidenum">
              <a:rPr lang="en-US" smtClean="0"/>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ED6EF250-DA41-47BF-A9F6-84638B813FF0}"/>
              </a:ext>
            </a:extLst>
          </p:cNvPr>
          <p:cNvSpPr>
            <a:spLocks noGrp="1"/>
          </p:cNvSpPr>
          <p:nvPr>
            <p:ph type="title"/>
          </p:nvPr>
        </p:nvSpPr>
        <p:spPr>
          <a:xfrm>
            <a:off x="323272" y="632401"/>
            <a:ext cx="10476345" cy="984250"/>
          </a:xfrm>
        </p:spPr>
        <p:txBody>
          <a:bodyPr>
            <a:normAutofit fontScale="90000"/>
          </a:bodyPr>
          <a:lstStyle/>
          <a:p>
            <a:r>
              <a:rPr lang="de-de" sz="2700" b="1">
                <a:latin typeface="Times New Roman" panose="02020603050405020304" pitchFamily="18" charset="0"/>
                <a:cs typeface="Times New Roman" panose="02020603050405020304" pitchFamily="18" charset="0"/>
              </a:rPr>
              <a:t>Rahmenbeschluss 2002/584 über den Europäischen Haftbefehl und die Übergabeverfahren zwischen den Mitgliedstaaten – Fallszenario 1 </a:t>
            </a:r>
            <a:br>
              <a:rPr lang="de-de" sz="2000">
                <a:latin typeface="Times New Roman" panose="02020603050405020304" pitchFamily="18" charset="0"/>
                <a:cs typeface="Times New Roman" panose="02020603050405020304" pitchFamily="18" charset="0"/>
              </a:rPr>
            </a:br>
            <a:endParaRPr lang="de-de" sz="2000">
              <a:latin typeface="Times New Roman" panose="02020603050405020304" pitchFamily="18" charset="0"/>
              <a:cs typeface="Times New Roman" panose="02020603050405020304" pitchFamily="18" charset="0"/>
            </a:endParaRPr>
          </a:p>
        </p:txBody>
      </p:sp>
      <p:sp>
        <p:nvSpPr>
          <p:cNvPr id="7171" name="Tijdelijke aanduiding voor inhoud 2">
            <a:extLst>
              <a:ext uri="{FF2B5EF4-FFF2-40B4-BE49-F238E27FC236}">
                <a16:creationId xmlns:a16="http://schemas.microsoft.com/office/drawing/2014/main" id="{53E0D2F5-AC80-44C6-9E4E-0EABF12A03EE}"/>
              </a:ext>
            </a:extLst>
          </p:cNvPr>
          <p:cNvSpPr>
            <a:spLocks noGrp="1"/>
          </p:cNvSpPr>
          <p:nvPr>
            <p:ph idx="1"/>
          </p:nvPr>
        </p:nvSpPr>
        <p:spPr>
          <a:xfrm>
            <a:off x="404091" y="1724025"/>
            <a:ext cx="10476345" cy="4351338"/>
          </a:xfrm>
        </p:spPr>
        <p:txBody>
          <a:bodyPr/>
          <a:lstStyle/>
          <a:p>
            <a:pPr algn="just">
              <a:lnSpc>
                <a:spcPct val="125000"/>
              </a:lnSpc>
            </a:pPr>
            <a:r>
              <a:rPr lang="de-de" sz="2000">
                <a:latin typeface="Times New Roman" panose="02020603050405020304" pitchFamily="18" charset="0"/>
                <a:cs typeface="Times New Roman" panose="02020603050405020304" pitchFamily="18" charset="0"/>
              </a:rPr>
              <a:t>Der Polizeichef von Heraklion erlässt im Auftrag der Staatsanwaltschaft beim Berufungsgericht Ostkreta einen an die Niederlande gerichteten EHB, der einen in Maastricht lebenden Arzt niederländischer Staatsangehörigkeit (Dr. Drion) betrifft, der Mord und Sabotage begangen haben soll. Der Tatbestand des Mordes bezieht sich darauf, dabei mitgewirkt zu haben, dem Leben des griechischen Staatsangehörigen Karalis in Heraklion ein Ende zu setzen. Auf ausdrücklichen Wunsch von Karalis injizierte Drion ihm eine tödliche Substanz, die wenige Minuten später seinen Tod verursachte. Der Tatbestand der Sabotage bezieht sich auf die Zerstörung des Eigentums von Aegean Airlines auf dem Athener Flughafen, die aus der Frustration von Dr. Drion resultierte, als er feststellte, dass er seinen Rückflug nach Maastricht verpasst hatte. </a:t>
            </a:r>
          </a:p>
          <a:p>
            <a:endParaRPr lang="nl-NL" altLang="en-US" sz="2000" dirty="0">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EE59194B-840C-493D-8433-5ACD07F9B195}"/>
              </a:ext>
            </a:extLst>
          </p:cNvPr>
          <p:cNvSpPr>
            <a:spLocks noGrp="1"/>
          </p:cNvSpPr>
          <p:nvPr>
            <p:ph type="sldNum" sz="quarter" idx="12"/>
          </p:nvPr>
        </p:nvSpPr>
        <p:spPr/>
        <p:txBody>
          <a:bodyPr/>
          <a:lstStyle/>
          <a:p>
            <a:fld id="{114A4A3B-7E65-429A-9DD5-39041CA5CDC9}" type="slidenum">
              <a:rPr lang="en-US" smtClean="0">
                <a:solidFill>
                  <a:schemeClr val="bg1"/>
                </a:solidFill>
              </a:rPr>
              <a:t>2</a:t>
            </a:fld>
            <a:endParaRPr lang="en-US">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194" name="Titel 1">
            <a:extLst>
              <a:ext uri="{FF2B5EF4-FFF2-40B4-BE49-F238E27FC236}">
                <a16:creationId xmlns:a16="http://schemas.microsoft.com/office/drawing/2014/main" id="{695EC9D6-4C34-4BD0-9B7D-433B9E0E758D}"/>
              </a:ext>
            </a:extLst>
          </p:cNvPr>
          <p:cNvSpPr>
            <a:spLocks noGrp="1"/>
          </p:cNvSpPr>
          <p:nvPr>
            <p:ph type="title"/>
          </p:nvPr>
        </p:nvSpPr>
        <p:spPr>
          <a:xfrm>
            <a:off x="314035" y="664442"/>
            <a:ext cx="10300546" cy="984250"/>
          </a:xfrm>
        </p:spPr>
        <p:txBody>
          <a:bodyPr>
            <a:noAutofit/>
          </a:bodyPr>
          <a:lstStyle/>
          <a:p>
            <a:r>
              <a:rPr lang="de-de" sz="2500" b="1">
                <a:latin typeface="Times New Roman" panose="02020603050405020304" pitchFamily="18" charset="0"/>
                <a:cs typeface="Times New Roman" panose="02020603050405020304" pitchFamily="18" charset="0"/>
              </a:rPr>
              <a:t>Rahmenbeschluss 2002/584 über den Europäischen Haftbefehl und die Übergabeverfahren zwischen den Mitgliedstaaten – Fallszenario 1 – Fragen</a:t>
            </a:r>
            <a:br>
              <a:rPr lang="de-de" sz="2000" b="1">
                <a:latin typeface="Times New Roman" panose="02020603050405020304" pitchFamily="18" charset="0"/>
                <a:cs typeface="Times New Roman" panose="02020603050405020304" pitchFamily="18" charset="0"/>
              </a:rPr>
            </a:br>
            <a:endParaRPr lang="de-de" sz="2000" b="1">
              <a:latin typeface="Times New Roman" panose="02020603050405020304" pitchFamily="18" charset="0"/>
              <a:cs typeface="Times New Roman" panose="02020603050405020304" pitchFamily="18" charset="0"/>
            </a:endParaRPr>
          </a:p>
        </p:txBody>
      </p:sp>
      <p:sp>
        <p:nvSpPr>
          <p:cNvPr id="3" name="Tijdelijke aanduiding voor inhoud 2">
            <a:extLst>
              <a:ext uri="{FF2B5EF4-FFF2-40B4-BE49-F238E27FC236}">
                <a16:creationId xmlns:a16="http://schemas.microsoft.com/office/drawing/2014/main" id="{D560C5D3-82FC-4A7F-830A-92C9EBDE95F0}"/>
              </a:ext>
            </a:extLst>
          </p:cNvPr>
          <p:cNvSpPr>
            <a:spLocks noGrp="1"/>
          </p:cNvSpPr>
          <p:nvPr>
            <p:ph idx="1"/>
          </p:nvPr>
        </p:nvSpPr>
        <p:spPr>
          <a:xfrm>
            <a:off x="434109" y="1727056"/>
            <a:ext cx="8458200" cy="4246562"/>
          </a:xfrm>
        </p:spPr>
        <p:txBody>
          <a:bodyPr/>
          <a:lstStyle/>
          <a:p>
            <a:pPr algn="just">
              <a:defRPr/>
            </a:pPr>
            <a:r>
              <a:rPr lang="de-de" sz="1600">
                <a:latin typeface="Times New Roman" panose="02020603050405020304" pitchFamily="18" charset="0"/>
                <a:cs typeface="Times New Roman" panose="02020603050405020304" pitchFamily="18" charset="0"/>
              </a:rPr>
              <a:t>1. Besteht eine Verpflichtung für die Niederlande, Dr. Drion zu übergeben, und wenn ja, unter welchen Bedingungen? </a:t>
            </a:r>
          </a:p>
          <a:p>
            <a:pPr algn="just">
              <a:defRPr/>
            </a:pPr>
            <a:r>
              <a:rPr lang="de-de" sz="1600">
                <a:latin typeface="Times New Roman" panose="02020603050405020304" pitchFamily="18" charset="0"/>
                <a:cs typeface="Times New Roman" panose="02020603050405020304" pitchFamily="18" charset="0"/>
              </a:rPr>
              <a:t>2. Würde es einen Unterschied machen, wenn sich der Sachverhalt nicht in Griechenland, sondern in den Niederlanden zugetragen hätte?</a:t>
            </a:r>
          </a:p>
          <a:p>
            <a:pPr algn="just">
              <a:defRPr/>
            </a:pPr>
            <a:r>
              <a:rPr lang="de-de" sz="1600">
                <a:latin typeface="Times New Roman" panose="02020603050405020304" pitchFamily="18" charset="0"/>
                <a:cs typeface="Times New Roman" panose="02020603050405020304" pitchFamily="18" charset="0"/>
              </a:rPr>
              <a:t>3. Können die Niederlande eine Bewertung der Straftaten vornehmen und diese nach niederländischem Strafrecht qualifizieren?</a:t>
            </a:r>
          </a:p>
          <a:p>
            <a:pPr algn="just">
              <a:defRPr/>
            </a:pPr>
            <a:r>
              <a:rPr lang="de-de" sz="1600">
                <a:latin typeface="Times New Roman" panose="02020603050405020304" pitchFamily="18" charset="0"/>
                <a:cs typeface="Times New Roman" panose="02020603050405020304" pitchFamily="18" charset="0"/>
              </a:rPr>
              <a:t>4. Spielt die Nationalität der gesuchten Person eine Rolle?</a:t>
            </a:r>
          </a:p>
          <a:p>
            <a:pPr algn="just">
              <a:defRPr/>
            </a:pPr>
            <a:r>
              <a:rPr lang="de-de" sz="1600">
                <a:latin typeface="Times New Roman" panose="02020603050405020304" pitchFamily="18" charset="0"/>
                <a:cs typeface="Times New Roman" panose="02020603050405020304" pitchFamily="18" charset="0"/>
              </a:rPr>
              <a:t>5. Wird die gesuchte Person bis zur Durchführung des Verfahrens in Haft genommen?</a:t>
            </a:r>
          </a:p>
          <a:p>
            <a:pPr algn="just">
              <a:defRPr/>
            </a:pPr>
            <a:r>
              <a:rPr lang="de-de" sz="1600">
                <a:latin typeface="Times New Roman" panose="02020603050405020304" pitchFamily="18" charset="0"/>
                <a:cs typeface="Times New Roman" panose="02020603050405020304" pitchFamily="18" charset="0"/>
              </a:rPr>
              <a:t>6. Welche Behörden werden im Zusammenhang mit diesem EHB auf beiden Seiten beteiligt sein?</a:t>
            </a:r>
          </a:p>
          <a:p>
            <a:pPr algn="just">
              <a:defRPr/>
            </a:pPr>
            <a:r>
              <a:rPr lang="de-de" sz="1600">
                <a:latin typeface="Times New Roman" panose="02020603050405020304" pitchFamily="18" charset="0"/>
                <a:cs typeface="Times New Roman" panose="02020603050405020304" pitchFamily="18" charset="0"/>
              </a:rPr>
              <a:t>7. Wie sieht das Verfahren in den Niederlanden aus und wie lange dauert es?</a:t>
            </a:r>
          </a:p>
          <a:p>
            <a:pPr algn="just">
              <a:defRPr/>
            </a:pPr>
            <a:r>
              <a:rPr lang="de-de" sz="1600">
                <a:latin typeface="Times New Roman" panose="02020603050405020304" pitchFamily="18" charset="0"/>
                <a:cs typeface="Times New Roman" panose="02020603050405020304" pitchFamily="18" charset="0"/>
              </a:rPr>
              <a:t>8. Welche Rolle spielen die griechischen Behörden während des Übergabeverfahrens?</a:t>
            </a:r>
          </a:p>
          <a:p>
            <a:pPr algn="just">
              <a:defRPr/>
            </a:pPr>
            <a:r>
              <a:rPr lang="de-de" sz="1600">
                <a:latin typeface="Times New Roman" panose="02020603050405020304" pitchFamily="18" charset="0"/>
                <a:cs typeface="Times New Roman" panose="02020603050405020304" pitchFamily="18" charset="0"/>
              </a:rPr>
              <a:t>9. Wann und wie wird die Übergabe stattfinden?</a:t>
            </a:r>
          </a:p>
          <a:p>
            <a:pPr algn="just">
              <a:defRPr/>
            </a:pPr>
            <a:r>
              <a:rPr lang="de-de" sz="1600">
                <a:latin typeface="Times New Roman" panose="02020603050405020304" pitchFamily="18" charset="0"/>
                <a:cs typeface="Times New Roman" panose="02020603050405020304" pitchFamily="18" charset="0"/>
              </a:rPr>
              <a:t>10. Lassen Sie uns annehmen, die Übergabe gelingt. Unter welchen Voraussetzungen kann der griechische Staatsanwalt Drion auch wegen des weiteren Delikts des Ladendiebstahls anklagen?</a:t>
            </a:r>
          </a:p>
          <a:p>
            <a:pPr marL="457200" indent="-457200">
              <a:buNone/>
              <a:defRPr/>
            </a:pPr>
            <a:endParaRPr lang="nl-NL" sz="2000" dirty="0">
              <a:latin typeface="Times New Roman" panose="02020603050405020304" pitchFamily="18" charset="0"/>
              <a:cs typeface="Times New Roman" panose="02020603050405020304" pitchFamily="18" charset="0"/>
            </a:endParaRPr>
          </a:p>
        </p:txBody>
      </p:sp>
      <p:sp>
        <p:nvSpPr>
          <p:cNvPr id="2" name="Slide Number Placeholder 1">
            <a:extLst>
              <a:ext uri="{FF2B5EF4-FFF2-40B4-BE49-F238E27FC236}">
                <a16:creationId xmlns:a16="http://schemas.microsoft.com/office/drawing/2014/main" id="{F01358B8-3167-4DB4-9351-654C9317A937}"/>
              </a:ext>
            </a:extLst>
          </p:cNvPr>
          <p:cNvSpPr>
            <a:spLocks noGrp="1"/>
          </p:cNvSpPr>
          <p:nvPr>
            <p:ph type="sldNum" sz="quarter" idx="12"/>
          </p:nvPr>
        </p:nvSpPr>
        <p:spPr/>
        <p:txBody>
          <a:bodyPr/>
          <a:lstStyle/>
          <a:p>
            <a:fld id="{114A4A3B-7E65-429A-9DD5-39041CA5CDC9}" type="slidenum">
              <a:rPr lang="en-US" smtClean="0">
                <a:solidFill>
                  <a:schemeClr val="bg1"/>
                </a:solidFill>
              </a:rPr>
              <a:t>3</a:t>
            </a:fld>
            <a:endParaRPr lang="en-US">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218" name="Titel 1">
            <a:extLst>
              <a:ext uri="{FF2B5EF4-FFF2-40B4-BE49-F238E27FC236}">
                <a16:creationId xmlns:a16="http://schemas.microsoft.com/office/drawing/2014/main" id="{7F4F52C7-872E-47B0-B942-59FB63CDFEB6}"/>
              </a:ext>
            </a:extLst>
          </p:cNvPr>
          <p:cNvSpPr>
            <a:spLocks noGrp="1"/>
          </p:cNvSpPr>
          <p:nvPr>
            <p:ph type="title"/>
          </p:nvPr>
        </p:nvSpPr>
        <p:spPr>
          <a:xfrm>
            <a:off x="330200" y="365125"/>
            <a:ext cx="10515600" cy="1325563"/>
          </a:xfrm>
        </p:spPr>
        <p:txBody>
          <a:bodyPr>
            <a:normAutofit/>
          </a:bodyPr>
          <a:lstStyle/>
          <a:p>
            <a:r>
              <a:rPr lang="de-de" sz="3200" b="1">
                <a:latin typeface="Times New Roman" panose="02020603050405020304" pitchFamily="18" charset="0"/>
                <a:cs typeface="Times New Roman" panose="02020603050405020304" pitchFamily="18" charset="0"/>
              </a:rPr>
              <a:t>Gegenseitiges Vertrauen und der Europäische Haftbefehl</a:t>
            </a:r>
          </a:p>
        </p:txBody>
      </p:sp>
      <p:sp>
        <p:nvSpPr>
          <p:cNvPr id="9219" name="Tijdelijke aanduiding voor inhoud 2">
            <a:extLst>
              <a:ext uri="{FF2B5EF4-FFF2-40B4-BE49-F238E27FC236}">
                <a16:creationId xmlns:a16="http://schemas.microsoft.com/office/drawing/2014/main" id="{F59A5236-2CE5-4013-A151-5145953250DB}"/>
              </a:ext>
            </a:extLst>
          </p:cNvPr>
          <p:cNvSpPr>
            <a:spLocks noGrp="1"/>
          </p:cNvSpPr>
          <p:nvPr>
            <p:ph idx="1"/>
          </p:nvPr>
        </p:nvSpPr>
        <p:spPr>
          <a:xfrm>
            <a:off x="330200" y="1899516"/>
            <a:ext cx="10515600" cy="4351338"/>
          </a:xfrm>
        </p:spPr>
        <p:txBody>
          <a:bodyPr>
            <a:normAutofit/>
          </a:bodyPr>
          <a:lstStyle/>
          <a:p>
            <a:pPr>
              <a:spcBef>
                <a:spcPts val="2400"/>
              </a:spcBef>
            </a:pPr>
            <a:r>
              <a:rPr lang="de-de" sz="2400">
                <a:latin typeface="Times New Roman" panose="02020603050405020304" pitchFamily="18" charset="0"/>
                <a:cs typeface="Times New Roman" panose="02020603050405020304" pitchFamily="18" charset="0"/>
              </a:rPr>
              <a:t>Grundsätzlich: dem EHB nachkommen</a:t>
            </a:r>
          </a:p>
          <a:p>
            <a:pPr>
              <a:spcBef>
                <a:spcPts val="2400"/>
              </a:spcBef>
            </a:pPr>
            <a:r>
              <a:rPr lang="de-de" sz="2400">
                <a:latin typeface="Times New Roman" panose="02020603050405020304" pitchFamily="18" charset="0"/>
                <a:cs typeface="Times New Roman" panose="02020603050405020304" pitchFamily="18" charset="0"/>
              </a:rPr>
              <a:t>Ausgenommen bei anwendbaren Ablehnungsgründen (Meloni)</a:t>
            </a:r>
          </a:p>
          <a:p>
            <a:pPr>
              <a:spcBef>
                <a:spcPts val="2400"/>
              </a:spcBef>
            </a:pPr>
            <a:r>
              <a:rPr lang="de-de" sz="2400">
                <a:latin typeface="Times New Roman" panose="02020603050405020304" pitchFamily="18" charset="0"/>
                <a:cs typeface="Times New Roman" panose="02020603050405020304" pitchFamily="18" charset="0"/>
              </a:rPr>
              <a:t>Allerdings: Menschenrechtsbelange (Aranyosi/Calderaru)</a:t>
            </a:r>
          </a:p>
          <a:p>
            <a:pPr>
              <a:spcBef>
                <a:spcPts val="2400"/>
              </a:spcBef>
            </a:pPr>
            <a:r>
              <a:rPr lang="de-de" sz="2400">
                <a:latin typeface="Times New Roman" panose="02020603050405020304" pitchFamily="18" charset="0"/>
                <a:cs typeface="Times New Roman" panose="02020603050405020304" pitchFamily="18" charset="0"/>
              </a:rPr>
              <a:t>MS müssen Zusicherungen bezüglich absoluter Rechte verlangen</a:t>
            </a:r>
          </a:p>
        </p:txBody>
      </p:sp>
      <p:sp>
        <p:nvSpPr>
          <p:cNvPr id="2" name="Slide Number Placeholder 1">
            <a:extLst>
              <a:ext uri="{FF2B5EF4-FFF2-40B4-BE49-F238E27FC236}">
                <a16:creationId xmlns:a16="http://schemas.microsoft.com/office/drawing/2014/main" id="{EAACAF33-3C6D-48D9-90D9-C0C30B2C7521}"/>
              </a:ext>
            </a:extLst>
          </p:cNvPr>
          <p:cNvSpPr>
            <a:spLocks noGrp="1"/>
          </p:cNvSpPr>
          <p:nvPr>
            <p:ph type="sldNum" sz="quarter" idx="12"/>
          </p:nvPr>
        </p:nvSpPr>
        <p:spPr/>
        <p:txBody>
          <a:bodyPr/>
          <a:lstStyle/>
          <a:p>
            <a:fld id="{114A4A3B-7E65-429A-9DD5-39041CA5CDC9}" type="slidenum">
              <a:rPr lang="en-US" smtClean="0">
                <a:solidFill>
                  <a:schemeClr val="bg1"/>
                </a:solidFill>
              </a:rPr>
              <a:t>4</a:t>
            </a:fld>
            <a:endParaRPr lang="en-US">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242" name="Titel 1">
            <a:extLst>
              <a:ext uri="{FF2B5EF4-FFF2-40B4-BE49-F238E27FC236}">
                <a16:creationId xmlns:a16="http://schemas.microsoft.com/office/drawing/2014/main" id="{D8BBE3C5-6EC1-4B31-8441-4A8D1BA3940C}"/>
              </a:ext>
            </a:extLst>
          </p:cNvPr>
          <p:cNvSpPr>
            <a:spLocks noGrp="1"/>
          </p:cNvSpPr>
          <p:nvPr>
            <p:ph type="title"/>
          </p:nvPr>
        </p:nvSpPr>
        <p:spPr>
          <a:xfrm>
            <a:off x="369454" y="404813"/>
            <a:ext cx="8458200" cy="1008063"/>
          </a:xfrm>
        </p:spPr>
        <p:txBody>
          <a:bodyPr>
            <a:normAutofit/>
          </a:bodyPr>
          <a:lstStyle/>
          <a:p>
            <a:r>
              <a:rPr lang="de-de" sz="3200" b="1">
                <a:latin typeface="Times New Roman" panose="02020603050405020304" pitchFamily="18" charset="0"/>
                <a:cs typeface="Times New Roman" panose="02020603050405020304" pitchFamily="18" charset="0"/>
              </a:rPr>
              <a:t>Gegenseitiges Vertrauen nur zum Zeitpunkt der Übergabe?</a:t>
            </a:r>
          </a:p>
        </p:txBody>
      </p:sp>
      <p:sp>
        <p:nvSpPr>
          <p:cNvPr id="10243" name="Tijdelijke aanduiding voor inhoud 2">
            <a:extLst>
              <a:ext uri="{FF2B5EF4-FFF2-40B4-BE49-F238E27FC236}">
                <a16:creationId xmlns:a16="http://schemas.microsoft.com/office/drawing/2014/main" id="{24C57295-CB38-4662-836F-F8CE630918F5}"/>
              </a:ext>
            </a:extLst>
          </p:cNvPr>
          <p:cNvSpPr>
            <a:spLocks noGrp="1"/>
          </p:cNvSpPr>
          <p:nvPr>
            <p:ph idx="1"/>
          </p:nvPr>
        </p:nvSpPr>
        <p:spPr>
          <a:xfrm>
            <a:off x="369454" y="1699203"/>
            <a:ext cx="8458200" cy="4606925"/>
          </a:xfrm>
        </p:spPr>
        <p:txBody>
          <a:bodyPr/>
          <a:lstStyle/>
          <a:p>
            <a:pPr>
              <a:spcBef>
                <a:spcPts val="1800"/>
              </a:spcBef>
            </a:pPr>
            <a:r>
              <a:rPr lang="de-de" sz="2400">
                <a:latin typeface="Times New Roman" panose="02020603050405020304" pitchFamily="18" charset="0"/>
                <a:cs typeface="Times New Roman" panose="02020603050405020304" pitchFamily="18" charset="0"/>
              </a:rPr>
              <a:t>Zweite Rechtssache Aranyosi: Garantien nur für die erste Haftanstalt? Dies könnte dazu führen, dass sich die Mitgliedstaaten gegenseitig überwachen (ML, C-220/18 PPU)</a:t>
            </a:r>
          </a:p>
          <a:p>
            <a:pPr>
              <a:spcBef>
                <a:spcPts val="1800"/>
              </a:spcBef>
            </a:pPr>
            <a:r>
              <a:rPr lang="de-de" sz="2400">
                <a:latin typeface="Times New Roman" panose="02020603050405020304" pitchFamily="18" charset="0"/>
                <a:cs typeface="Times New Roman" panose="02020603050405020304" pitchFamily="18" charset="0"/>
              </a:rPr>
              <a:t>Gegenseitiges Vertrauen in MS, in denen die Rechtsstaatlichkeit gefährdet ist? Der Fall Polen und Ungarn. Empfehlung der Kommission 2018/103 + C-354/20 PPU (Vorlage des Bezirksgerichts Amsterdam zu Polen)</a:t>
            </a:r>
          </a:p>
          <a:p>
            <a:pPr>
              <a:spcBef>
                <a:spcPts val="1800"/>
              </a:spcBef>
            </a:pPr>
            <a:r>
              <a:rPr lang="de-de" sz="2400">
                <a:latin typeface="Times New Roman" panose="02020603050405020304" pitchFamily="18" charset="0"/>
                <a:cs typeface="Times New Roman" panose="02020603050405020304" pitchFamily="18" charset="0"/>
              </a:rPr>
              <a:t>Gegenseitiges Vertrauen in einem ehemaligen Mitgliedstaat – UK</a:t>
            </a:r>
          </a:p>
          <a:p>
            <a:pPr>
              <a:spcBef>
                <a:spcPts val="1800"/>
              </a:spcBef>
            </a:pPr>
            <a:r>
              <a:rPr lang="de-de" sz="2400">
                <a:latin typeface="Times New Roman" panose="02020603050405020304" pitchFamily="18" charset="0"/>
                <a:cs typeface="Times New Roman" panose="02020603050405020304" pitchFamily="18" charset="0"/>
              </a:rPr>
              <a:t>Gegenseitiges Vertrauen in Nichtmitgliedstaaten – Norwegen/Island</a:t>
            </a:r>
          </a:p>
        </p:txBody>
      </p:sp>
      <p:sp>
        <p:nvSpPr>
          <p:cNvPr id="2" name="Slide Number Placeholder 1">
            <a:extLst>
              <a:ext uri="{FF2B5EF4-FFF2-40B4-BE49-F238E27FC236}">
                <a16:creationId xmlns:a16="http://schemas.microsoft.com/office/drawing/2014/main" id="{CFE605AF-52E9-4EC9-A268-07C515A5E195}"/>
              </a:ext>
            </a:extLst>
          </p:cNvPr>
          <p:cNvSpPr>
            <a:spLocks noGrp="1"/>
          </p:cNvSpPr>
          <p:nvPr>
            <p:ph type="sldNum" sz="quarter" idx="12"/>
          </p:nvPr>
        </p:nvSpPr>
        <p:spPr/>
        <p:txBody>
          <a:bodyPr/>
          <a:lstStyle/>
          <a:p>
            <a:fld id="{114A4A3B-7E65-429A-9DD5-39041CA5CDC9}" type="slidenum">
              <a:rPr lang="en-US" smtClean="0">
                <a:solidFill>
                  <a:schemeClr val="bg1"/>
                </a:solidFill>
              </a:rPr>
              <a:t>5</a:t>
            </a:fld>
            <a:endParaRPr lang="en-US">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473</Words>
  <Application>Microsoft Office PowerPoint</Application>
  <PresentationFormat>Breitbild</PresentationFormat>
  <Paragraphs>30</Paragraphs>
  <Slides>5</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5</vt:i4>
      </vt:variant>
    </vt:vector>
  </HeadingPairs>
  <TitlesOfParts>
    <vt:vector size="10" baseType="lpstr">
      <vt:lpstr>Arial</vt:lpstr>
      <vt:lpstr>Calibri</vt:lpstr>
      <vt:lpstr>Calibri Light</vt:lpstr>
      <vt:lpstr>Times New Roman</vt:lpstr>
      <vt:lpstr>Office Theme</vt:lpstr>
      <vt:lpstr>Bessere Anwendung des europäischen Strafrechts Schulung der ERA für Gerichtsbedienstete </vt:lpstr>
      <vt:lpstr>Rahmenbeschluss 2002/584 über den Europäischen Haftbefehl und die Übergabeverfahren zwischen den Mitgliedstaaten – Fallszenario 1  </vt:lpstr>
      <vt:lpstr>Rahmenbeschluss 2002/584 über den Europäischen Haftbefehl und die Übergabeverfahren zwischen den Mitgliedstaaten – Fallszenario 1 – Fragen </vt:lpstr>
      <vt:lpstr>Gegenseitiges Vertrauen und der Europäische Haftbefehl</vt:lpstr>
      <vt:lpstr>Gegenseitiges Vertrauen nur zum Zeitpunkt der Übergabe?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Better applying European Criminal Law ERA Court staff training</dc:title>
  <dc:creator>Martin Kisgyörgy</dc:creator>
  <cp:lastModifiedBy>Susanne Benecke</cp:lastModifiedBy>
  <cp:revision>13</cp:revision>
  <dcterms:created xsi:type="dcterms:W3CDTF">2020-12-02T15:00:47Z</dcterms:created>
  <dcterms:modified xsi:type="dcterms:W3CDTF">2021-03-20T20:36:39Z</dcterms:modified>
</cp:coreProperties>
</file>