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03" r:id="rId3"/>
    <p:sldId id="305" r:id="rId4"/>
    <p:sldId id="306" r:id="rId5"/>
    <p:sldId id="308" r:id="rId6"/>
    <p:sldId id="3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2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DB97-DE64-4239-B148-89DEFCED2D17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481A-3438-47FA-ADC4-95B6CBCCFE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9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18B8-8CD7-45F0-8A08-ADDCA9A46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687F6-F798-4279-8CA8-1E611EB4C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2C4F9-B6CD-4FF6-B2FF-BFAC585C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3430-0568-4DFF-9550-B4FC1BE55A9E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8306F-D849-459D-A0E9-07289974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DFE86-B79F-4CA2-9D81-8F487300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9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62834-3C26-4A3E-8A2F-39E509F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115D8-924F-4E27-A992-3D7409E82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31C5A-AB27-4D78-853D-87A98112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87A-2FEA-4608-885C-FAB2F972A45F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6240E-E98E-4A35-9BEC-DE1699EF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8F4C-E076-46FA-8D33-B48C09E5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502D8-51D2-4DEB-8448-0EE27C335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47024-14EF-4D26-BDA9-BF63BC18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693C-09B4-42D8-AAD2-67E4FF00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F5F3-0F22-43CD-BF5D-D66D50588D23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C8E8E-16F2-4DBD-BCFC-7A47217E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D4FA3-C104-4E78-8D37-4C46A552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2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590C-411C-4C6E-8BE1-8E0F47B5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AA179-84E3-45FB-B5E8-B2236F07D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3F86-9AC7-452E-8311-B01C1287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0BF9-E0A3-4DE9-A0B9-074E9C1202E0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01901-130F-4CEA-8F61-CB600C8A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E7594-654E-4FB1-84CF-1554703F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7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E509-9656-42B0-8413-71545CBA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8A59E-DF4D-426C-99BD-53BB71D0D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AF06E-66F7-417C-B3A9-FD71235A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3A24-7639-4661-B181-AC604BA071FC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849BB-E7A2-4D11-A25B-19C7B51B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BD0EE-7E4F-4A24-B781-44B9475A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A530-6DED-4C66-A788-10CA01DB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317EF-98C3-42F9-8057-71FAFD73D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C315B-0100-44A3-B918-0D82A1C6D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1D6E7-FDCF-4F52-A1D3-8F7855F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3CCB-AC4A-4DC4-988B-1BD8AE0EC307}" type="datetime1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409B2-3D0D-4D5D-A217-03ED551D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BDCA4-9717-4C5C-A71E-9EA1708E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7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BC84-8E6A-40A1-BD47-CD22DFDB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8CE49-EEE2-4F52-AB1F-DFF26EE03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5F24E-6073-4D9E-AA74-F20E73BBA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20E3D2-B4EC-4BCA-87B7-8238E1689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4CE48-1B71-4F38-B582-702881529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CCC9-5693-4551-924C-5938AA75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00B7-83A5-4C6E-83CE-4387586D3798}" type="datetime1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88081-5800-4C7A-A35E-2DE9C1EB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528B8-9080-4D68-93A8-9AF0DD53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C291-3203-4E3D-A036-C2D4C1E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13423-DEF3-4596-834F-EF50EAC7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876-D977-443B-910F-C83730FB0436}" type="datetime1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6106A-C567-4A36-A6E8-5D3141A6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C6A62-D7DA-4A9E-8012-FCDC2A2A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3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8F955-E793-48EE-AE7A-44B40480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5B10-8DD1-4D4A-B8B9-FBE6918F8ADF}" type="datetime1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4EBBD-9FBE-48EC-B8FB-AD78EAF5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9D0D7-5400-4952-AF7D-ABB905BE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7960-0D72-4BEE-B99E-86A4041C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5326-28DC-4027-BBDA-B854DBF5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7E71-95AE-4AF0-A652-75394626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ADA98-4955-4D83-8117-C63BDD99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94B-7B00-40E6-8161-3EA37EEF91A0}" type="datetime1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73218-172E-4BE2-9CC4-F66AABEF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A169A-320B-4876-BC74-A96E8B9C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4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A6E2-431A-4A16-AAD6-1CCFE0DF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26929-5580-45D3-9E46-668B954B7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5C998-868B-49C4-952F-DB09F5B03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72E08-4138-4CEE-BF6D-B765F3B1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E243-D7E0-4AA9-A116-BB16E684159A}" type="datetime1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36EF-8243-4098-8C35-B3D78F40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342D5-FE0D-4D44-8882-EF98338F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6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9665D-A7F1-45A2-8C74-DC5269EB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640DF-5630-4E82-8756-885C13F4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3E9EA-26C7-4A56-8C1B-2CE99A20B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8734-9840-47BA-BF20-FB0A04398E90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3C1D8-55D5-4385-B645-49929F17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C042-E1CB-4A94-BC36-1B19B3CAA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548A-A681-40BC-83BC-2DBB485F6D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8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A0F76BB-3FE2-4CF9-8280-60BA50232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9364" y="210343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de-de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Bessere Anwendung des europäischen Strafrechts</a:t>
            </a:r>
            <a:br>
              <a:rPr lang="de-de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Schulung der ERA für Gerichtsbedienstete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90BB7F9-BEC7-4781-9FC8-2E3738FAB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364" y="4232111"/>
            <a:ext cx="8851769" cy="1197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Gegenseitige Anerkennung I.</a:t>
            </a:r>
          </a:p>
          <a:p>
            <a:pPr>
              <a:buNone/>
            </a:pPr>
            <a:r>
              <a:rPr lang="de-de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 2008/909 </a:t>
            </a: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7BF111-4788-4C43-A18D-1C6B4574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210983-01A6-4A52-91BC-7167B04559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4206" y="48895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de-de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Übertragung von Urteilen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7B03F1-2B1A-40B4-9A9A-A8FC777E3E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4206" y="1690688"/>
            <a:ext cx="8843972" cy="4678362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 2008/909 ersetzt das Übereinkommen des Europarats von 1983</a:t>
            </a:r>
          </a:p>
          <a:p>
            <a:pPr eaLnBrk="1" hangingPunct="1">
              <a:spcBef>
                <a:spcPts val="800"/>
              </a:spcBef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Ziel: Erleichterung der sozialen Wiedereingliederung der verurteilten Person (Art. 3)</a:t>
            </a:r>
          </a:p>
          <a:p>
            <a:pPr eaLnBrk="1" hangingPunct="1">
              <a:spcBef>
                <a:spcPts val="800"/>
              </a:spcBef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Keine Zustimmung erforderlich, es sei denn unter bestimmten Voraussetzungen (Art. 6)</a:t>
            </a:r>
          </a:p>
          <a:p>
            <a:pPr eaLnBrk="1" hangingPunct="1">
              <a:spcBef>
                <a:spcPts val="800"/>
              </a:spcBef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Anerkennung, sofern keine Versagungsgründe vorliegen (Art. 8), NB: keine Umwandlung mehr!</a:t>
            </a:r>
          </a:p>
          <a:p>
            <a:pPr eaLnBrk="1" hangingPunct="1">
              <a:spcBef>
                <a:spcPts val="800"/>
              </a:spcBef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Einführung von Versagungsgründen</a:t>
            </a:r>
          </a:p>
          <a:p>
            <a:pPr eaLnBrk="1" hangingPunct="1">
              <a:spcBef>
                <a:spcPts val="800"/>
              </a:spcBef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Rechtsvorschriften des Vollstreckungsmitgliedstaats regeln die Vollstreckung, einschließlich vorzeitiger Entlassung, Amnestie und Begnadigung (Art. 17) (C-554/14,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cpa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Ognyanov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8B04A1-5151-4570-9BEB-DCAAA7F5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C54376A2-4A25-40AB-A5E1-7EC013932B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274" y="487674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de-de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Aspekte der Vollstreckung ausländischer Urteile</a:t>
            </a:r>
          </a:p>
        </p:txBody>
      </p:sp>
      <p:sp>
        <p:nvSpPr>
          <p:cNvPr id="15363" name="Tijdelijke aanduiding voor inhoud 2">
            <a:extLst>
              <a:ext uri="{FF2B5EF4-FFF2-40B4-BE49-F238E27FC236}">
                <a16:creationId xmlns:a16="http://schemas.microsoft.com/office/drawing/2014/main" id="{127FFB68-FD5D-4ADB-A214-03A3B3EB28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2274" y="1690688"/>
            <a:ext cx="10515600" cy="4351338"/>
          </a:xfrm>
        </p:spPr>
        <p:txBody>
          <a:bodyPr/>
          <a:lstStyle/>
          <a:p>
            <a:pPr eaLnBrk="1" hangingPunct="1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Fortgesetzte Vollstreckung</a:t>
            </a:r>
          </a:p>
          <a:p>
            <a:pPr eaLnBrk="1" hangingPunct="1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Angepasste Sanktion (Art. 8 RB):</a:t>
            </a:r>
          </a:p>
          <a:p>
            <a:pPr lvl="1"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Unvereinbarkeit mit der Höchststrafe (Abs. 2)</a:t>
            </a:r>
          </a:p>
          <a:p>
            <a:pPr lvl="1"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Modalität ist unvereinbar (Abs. 2)</a:t>
            </a:r>
          </a:p>
          <a:p>
            <a:pPr lvl="1"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Schwellenwert: Die angepasste Sanktion darf nach Art oder Dauer die verhängte Sanktion nicht verschärfen (Abs. 3)</a:t>
            </a:r>
          </a:p>
          <a:p>
            <a:pPr eaLnBrk="1" hangingPunct="1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Nominale Sanktion</a:t>
            </a:r>
          </a:p>
          <a:p>
            <a:pPr eaLnBrk="1" hangingPunct="1">
              <a:buFontTx/>
              <a:buChar char="-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Vorzeitige Entlassung</a:t>
            </a:r>
          </a:p>
          <a:p>
            <a:pPr eaLnBrk="1" hangingPunct="1">
              <a:buFontTx/>
              <a:buChar char="-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Strafvollzugssystem</a:t>
            </a:r>
          </a:p>
          <a:p>
            <a:pPr lvl="1" eaLnBrk="1" hangingPunct="1"/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A57A14-6470-4F31-9D68-39FCAF1A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7A678AD1-AC84-4211-8257-ACD71F3DB9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2848" y="50652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de-de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Antizipation der Übertragung von Urteilen</a:t>
            </a:r>
          </a:p>
        </p:txBody>
      </p:sp>
      <p:sp>
        <p:nvSpPr>
          <p:cNvPr id="16387" name="Tijdelijke aanduiding voor inhoud 2">
            <a:extLst>
              <a:ext uri="{FF2B5EF4-FFF2-40B4-BE49-F238E27FC236}">
                <a16:creationId xmlns:a16="http://schemas.microsoft.com/office/drawing/2014/main" id="{13D7F4E9-37EA-4985-85DE-BE980951DA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2848" y="1690688"/>
            <a:ext cx="10515600" cy="4351338"/>
          </a:xfrm>
        </p:spPr>
        <p:txBody>
          <a:bodyPr/>
          <a:lstStyle/>
          <a:p>
            <a:pPr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EU-Staatsangehörige, die in einem anderen MS vor Gericht stehen</a:t>
            </a:r>
          </a:p>
          <a:p>
            <a:pPr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Die Chance einer Überstellung ist hoch</a:t>
            </a:r>
          </a:p>
          <a:p>
            <a:pPr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Große Vielfalt an Hafteinrichtungen</a:t>
            </a:r>
          </a:p>
          <a:p>
            <a:pPr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Vielfältige Vorschriften betreffend die vorzeitige Entlassung</a:t>
            </a:r>
          </a:p>
          <a:p>
            <a:pPr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Konsequenzen unterscheiden sich für MS und für verurteilte Personen je nach Kombination von kooperierenden MS =&gt; längere Strafen/kürzere Strafen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463CF2-2A8F-44E0-B7CA-B8CCA01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18BCF6-5C7D-4AF3-AA10-4E7F3A6EC7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1701" y="44996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de-de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Erneut: Antizipation erforderlich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8C46AF7-A33C-4862-821E-2286989599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1701" y="169068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Mehr noch: Ausländer erhalten häufiger unbedingte Sanktionen als Staatsangehörige</a:t>
            </a:r>
          </a:p>
          <a:p>
            <a:pPr eaLnBrk="1" hangingPunct="1">
              <a:spcBef>
                <a:spcPts val="1800"/>
              </a:spcBef>
            </a:pP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In der Strafanhörung: Die Möglichkeit der Übertragung der Überwachung muss besprochen werden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5B12C8-58B8-4397-A9A6-BBB4223C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8A4850-F32D-40C9-B707-077D57DFB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129" y="4340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de-de" sz="3800" b="1">
                <a:latin typeface="Times New Roman" panose="02020603050405020304" pitchFamily="18" charset="0"/>
                <a:cs typeface="Times New Roman" panose="02020603050405020304" pitchFamily="18" charset="0"/>
              </a:rPr>
              <a:t>Unwägbarkeiten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BE915F8-9C59-4275-9321-B7BC1D659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129" y="175963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Bietet der verurteilende MS die Entscheidung zur Übertragung an?</a:t>
            </a:r>
          </a:p>
          <a:p>
            <a:pPr eaLnBrk="1" hangingPunct="1">
              <a:spcBef>
                <a:spcPts val="1800"/>
              </a:spcBef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Wenn ja, wann wird er dies tun?</a:t>
            </a:r>
          </a:p>
          <a:p>
            <a:pPr eaLnBrk="1" hangingPunct="1">
              <a:spcBef>
                <a:spcPts val="1800"/>
              </a:spcBef>
            </a:pP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Welche Vorschriften betreffend die Vollstreckung und vorzeitige Entlassung gelten?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07E1C5-249E-49C7-BBB2-57EA6E2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Breitbild</PresentationFormat>
  <Paragraphs>38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Bessere Anwendung des europäischen Strafrechts Schulung der ERA für Gerichtsbedienstete </vt:lpstr>
      <vt:lpstr>Übertragung von Urteilen</vt:lpstr>
      <vt:lpstr>Aspekte der Vollstreckung ausländischer Urteile</vt:lpstr>
      <vt:lpstr>Antizipation der Übertragung von Urteilen</vt:lpstr>
      <vt:lpstr>Erneut: Antizipation erforderlich</vt:lpstr>
      <vt:lpstr>Unwägbarkeiten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Susanne Benecke</cp:lastModifiedBy>
  <cp:revision>8</cp:revision>
  <dcterms:created xsi:type="dcterms:W3CDTF">2020-12-03T11:57:03Z</dcterms:created>
  <dcterms:modified xsi:type="dcterms:W3CDTF">2021-03-30T07:52:29Z</dcterms:modified>
</cp:coreProperties>
</file>