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6" r:id="rId2"/>
    <p:sldId id="300" r:id="rId3"/>
    <p:sldId id="301" r:id="rId4"/>
    <p:sldId id="288" r:id="rId5"/>
    <p:sldId id="29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FD51D5-CDC1-4DAF-9338-5D6A04E330CD}" type="datetimeFigureOut">
              <a:rPr lang="en-US" smtClean="0"/>
              <a:t>4/13/2021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17A365-FFD8-4BE1-A6CA-5A6B6EC59A4E}" type="slidenum">
              <a:rPr lang="en-US" smtClean="0"/>
              <a:t>‹#›</a:t>
            </a:fld>
            <a:endParaRPr lang="en-US"/>
          </a:p>
        </p:txBody>
      </p:sp>
    </p:spTree>
    <p:extLst>
      <p:ext uri="{BB962C8B-B14F-4D97-AF65-F5344CB8AC3E}">
        <p14:creationId xmlns:p14="http://schemas.microsoft.com/office/powerpoint/2010/main" val="3224884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BAF13-8D1F-4582-894F-7567C487C8C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9C5A12-713A-4F12-8FF4-28348C85AE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0E321B6-8A55-4BAE-BF10-B2DD7FB8CECA}"/>
              </a:ext>
            </a:extLst>
          </p:cNvPr>
          <p:cNvSpPr>
            <a:spLocks noGrp="1"/>
          </p:cNvSpPr>
          <p:nvPr>
            <p:ph type="dt" sz="half" idx="10"/>
          </p:nvPr>
        </p:nvSpPr>
        <p:spPr/>
        <p:txBody>
          <a:bodyPr/>
          <a:lstStyle/>
          <a:p>
            <a:fld id="{7B26ECEF-ED61-4196-8B99-43A2518EEEBD}" type="datetime1">
              <a:rPr lang="en-US" smtClean="0"/>
              <a:t>4/13/2021</a:t>
            </a:fld>
            <a:endParaRPr lang="en-US"/>
          </a:p>
        </p:txBody>
      </p:sp>
      <p:sp>
        <p:nvSpPr>
          <p:cNvPr id="5" name="Footer Placeholder 4">
            <a:extLst>
              <a:ext uri="{FF2B5EF4-FFF2-40B4-BE49-F238E27FC236}">
                <a16:creationId xmlns:a16="http://schemas.microsoft.com/office/drawing/2014/main" id="{4CFAB231-875D-413F-AEF4-1E92395C56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52A314-BE44-475D-98F3-07DB5003FD21}"/>
              </a:ext>
            </a:extLst>
          </p:cNvPr>
          <p:cNvSpPr>
            <a:spLocks noGrp="1"/>
          </p:cNvSpPr>
          <p:nvPr>
            <p:ph type="sldNum" sz="quarter" idx="12"/>
          </p:nvPr>
        </p:nvSpPr>
        <p:spPr/>
        <p:txBody>
          <a:bodyPr/>
          <a:lstStyle/>
          <a:p>
            <a:fld id="{114A4A3B-7E65-429A-9DD5-39041CA5CDC9}" type="slidenum">
              <a:rPr lang="en-US" smtClean="0"/>
              <a:t>‹#›</a:t>
            </a:fld>
            <a:endParaRPr lang="en-US"/>
          </a:p>
        </p:txBody>
      </p:sp>
    </p:spTree>
    <p:extLst>
      <p:ext uri="{BB962C8B-B14F-4D97-AF65-F5344CB8AC3E}">
        <p14:creationId xmlns:p14="http://schemas.microsoft.com/office/powerpoint/2010/main" val="2638877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8B4A6-7BDA-4880-8411-FF715121DD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BD363C9-CEF0-4F82-A229-96CAE388CB7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4305C3-2370-444B-874E-0A2264C67ACE}"/>
              </a:ext>
            </a:extLst>
          </p:cNvPr>
          <p:cNvSpPr>
            <a:spLocks noGrp="1"/>
          </p:cNvSpPr>
          <p:nvPr>
            <p:ph type="dt" sz="half" idx="10"/>
          </p:nvPr>
        </p:nvSpPr>
        <p:spPr/>
        <p:txBody>
          <a:bodyPr/>
          <a:lstStyle/>
          <a:p>
            <a:fld id="{2ED9627A-D0A0-4F9E-8070-479AA3692127}" type="datetime1">
              <a:rPr lang="en-US" smtClean="0"/>
              <a:t>4/13/2021</a:t>
            </a:fld>
            <a:endParaRPr lang="en-US"/>
          </a:p>
        </p:txBody>
      </p:sp>
      <p:sp>
        <p:nvSpPr>
          <p:cNvPr id="5" name="Footer Placeholder 4">
            <a:extLst>
              <a:ext uri="{FF2B5EF4-FFF2-40B4-BE49-F238E27FC236}">
                <a16:creationId xmlns:a16="http://schemas.microsoft.com/office/drawing/2014/main" id="{3A7237D4-4FF4-469E-B63F-41B1D6AB11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8BF7CB-2170-490E-9379-769B097FEC61}"/>
              </a:ext>
            </a:extLst>
          </p:cNvPr>
          <p:cNvSpPr>
            <a:spLocks noGrp="1"/>
          </p:cNvSpPr>
          <p:nvPr>
            <p:ph type="sldNum" sz="quarter" idx="12"/>
          </p:nvPr>
        </p:nvSpPr>
        <p:spPr/>
        <p:txBody>
          <a:bodyPr/>
          <a:lstStyle/>
          <a:p>
            <a:fld id="{114A4A3B-7E65-429A-9DD5-39041CA5CDC9}" type="slidenum">
              <a:rPr lang="en-US" smtClean="0"/>
              <a:t>‹#›</a:t>
            </a:fld>
            <a:endParaRPr lang="en-US"/>
          </a:p>
        </p:txBody>
      </p:sp>
    </p:spTree>
    <p:extLst>
      <p:ext uri="{BB962C8B-B14F-4D97-AF65-F5344CB8AC3E}">
        <p14:creationId xmlns:p14="http://schemas.microsoft.com/office/powerpoint/2010/main" val="1977705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4B6CA20-F638-4A14-B262-3F522C67102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B17388D-B8C8-4D22-8C5F-37717489BE2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7566FB-8731-4091-A815-D0FCBDB0B612}"/>
              </a:ext>
            </a:extLst>
          </p:cNvPr>
          <p:cNvSpPr>
            <a:spLocks noGrp="1"/>
          </p:cNvSpPr>
          <p:nvPr>
            <p:ph type="dt" sz="half" idx="10"/>
          </p:nvPr>
        </p:nvSpPr>
        <p:spPr/>
        <p:txBody>
          <a:bodyPr/>
          <a:lstStyle/>
          <a:p>
            <a:fld id="{524E8110-48BB-4BBA-8E4D-6CBB7504344A}" type="datetime1">
              <a:rPr lang="en-US" smtClean="0"/>
              <a:t>4/13/2021</a:t>
            </a:fld>
            <a:endParaRPr lang="en-US"/>
          </a:p>
        </p:txBody>
      </p:sp>
      <p:sp>
        <p:nvSpPr>
          <p:cNvPr id="5" name="Footer Placeholder 4">
            <a:extLst>
              <a:ext uri="{FF2B5EF4-FFF2-40B4-BE49-F238E27FC236}">
                <a16:creationId xmlns:a16="http://schemas.microsoft.com/office/drawing/2014/main" id="{57F7A3B7-16E9-4DB1-8062-29A6D68421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E3F606-992A-4641-9946-B0ADFBA3E28F}"/>
              </a:ext>
            </a:extLst>
          </p:cNvPr>
          <p:cNvSpPr>
            <a:spLocks noGrp="1"/>
          </p:cNvSpPr>
          <p:nvPr>
            <p:ph type="sldNum" sz="quarter" idx="12"/>
          </p:nvPr>
        </p:nvSpPr>
        <p:spPr/>
        <p:txBody>
          <a:bodyPr/>
          <a:lstStyle/>
          <a:p>
            <a:fld id="{114A4A3B-7E65-429A-9DD5-39041CA5CDC9}" type="slidenum">
              <a:rPr lang="en-US" smtClean="0"/>
              <a:t>‹#›</a:t>
            </a:fld>
            <a:endParaRPr lang="en-US"/>
          </a:p>
        </p:txBody>
      </p:sp>
    </p:spTree>
    <p:extLst>
      <p:ext uri="{BB962C8B-B14F-4D97-AF65-F5344CB8AC3E}">
        <p14:creationId xmlns:p14="http://schemas.microsoft.com/office/powerpoint/2010/main" val="364556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80280-7AA4-4A18-824F-066AB6263C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53E7C6-8A3F-46B4-930C-68BFCAFE8E1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6608CA-5600-4309-82F2-FF634F82DE93}"/>
              </a:ext>
            </a:extLst>
          </p:cNvPr>
          <p:cNvSpPr>
            <a:spLocks noGrp="1"/>
          </p:cNvSpPr>
          <p:nvPr>
            <p:ph type="dt" sz="half" idx="10"/>
          </p:nvPr>
        </p:nvSpPr>
        <p:spPr/>
        <p:txBody>
          <a:bodyPr/>
          <a:lstStyle/>
          <a:p>
            <a:fld id="{D19808FE-A3D7-4544-9F50-11600FDAF08C}" type="datetime1">
              <a:rPr lang="en-US" smtClean="0"/>
              <a:t>4/13/2021</a:t>
            </a:fld>
            <a:endParaRPr lang="en-US"/>
          </a:p>
        </p:txBody>
      </p:sp>
      <p:sp>
        <p:nvSpPr>
          <p:cNvPr id="5" name="Footer Placeholder 4">
            <a:extLst>
              <a:ext uri="{FF2B5EF4-FFF2-40B4-BE49-F238E27FC236}">
                <a16:creationId xmlns:a16="http://schemas.microsoft.com/office/drawing/2014/main" id="{E11E71FC-CFB7-4FF7-A899-70D172AAE5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ED0B65-13DA-4310-876B-FB817DA2BD3F}"/>
              </a:ext>
            </a:extLst>
          </p:cNvPr>
          <p:cNvSpPr>
            <a:spLocks noGrp="1"/>
          </p:cNvSpPr>
          <p:nvPr>
            <p:ph type="sldNum" sz="quarter" idx="12"/>
          </p:nvPr>
        </p:nvSpPr>
        <p:spPr/>
        <p:txBody>
          <a:bodyPr/>
          <a:lstStyle/>
          <a:p>
            <a:fld id="{114A4A3B-7E65-429A-9DD5-39041CA5CDC9}" type="slidenum">
              <a:rPr lang="en-US" smtClean="0"/>
              <a:t>‹#›</a:t>
            </a:fld>
            <a:endParaRPr lang="en-US"/>
          </a:p>
        </p:txBody>
      </p:sp>
    </p:spTree>
    <p:extLst>
      <p:ext uri="{BB962C8B-B14F-4D97-AF65-F5344CB8AC3E}">
        <p14:creationId xmlns:p14="http://schemas.microsoft.com/office/powerpoint/2010/main" val="922244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49684-070B-4C95-8461-89D5327242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3302531-C3E1-4231-9CC3-E1D7319856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734EBEF-283C-438A-A728-85CB2658B6E3}"/>
              </a:ext>
            </a:extLst>
          </p:cNvPr>
          <p:cNvSpPr>
            <a:spLocks noGrp="1"/>
          </p:cNvSpPr>
          <p:nvPr>
            <p:ph type="dt" sz="half" idx="10"/>
          </p:nvPr>
        </p:nvSpPr>
        <p:spPr/>
        <p:txBody>
          <a:bodyPr/>
          <a:lstStyle/>
          <a:p>
            <a:fld id="{CBD610C8-BA6E-418D-B139-22D58DEA1C98}" type="datetime1">
              <a:rPr lang="en-US" smtClean="0"/>
              <a:t>4/13/2021</a:t>
            </a:fld>
            <a:endParaRPr lang="en-US"/>
          </a:p>
        </p:txBody>
      </p:sp>
      <p:sp>
        <p:nvSpPr>
          <p:cNvPr id="5" name="Footer Placeholder 4">
            <a:extLst>
              <a:ext uri="{FF2B5EF4-FFF2-40B4-BE49-F238E27FC236}">
                <a16:creationId xmlns:a16="http://schemas.microsoft.com/office/drawing/2014/main" id="{B073AC93-8D1F-4EAC-A22A-8F15855E75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2CB921-D395-46BA-B23F-642B94567F98}"/>
              </a:ext>
            </a:extLst>
          </p:cNvPr>
          <p:cNvSpPr>
            <a:spLocks noGrp="1"/>
          </p:cNvSpPr>
          <p:nvPr>
            <p:ph type="sldNum" sz="quarter" idx="12"/>
          </p:nvPr>
        </p:nvSpPr>
        <p:spPr/>
        <p:txBody>
          <a:bodyPr/>
          <a:lstStyle/>
          <a:p>
            <a:fld id="{114A4A3B-7E65-429A-9DD5-39041CA5CDC9}" type="slidenum">
              <a:rPr lang="en-US" smtClean="0"/>
              <a:t>‹#›</a:t>
            </a:fld>
            <a:endParaRPr lang="en-US"/>
          </a:p>
        </p:txBody>
      </p:sp>
    </p:spTree>
    <p:extLst>
      <p:ext uri="{BB962C8B-B14F-4D97-AF65-F5344CB8AC3E}">
        <p14:creationId xmlns:p14="http://schemas.microsoft.com/office/powerpoint/2010/main" val="1512753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3DFFB-21C1-4574-A11A-17320079D87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D58CEC-65DB-4E8A-A690-79870CF3B0F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727348-3664-450B-8A35-CAB64E6FE59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96E4D2E-76EA-4595-A819-02DF689AD06B}"/>
              </a:ext>
            </a:extLst>
          </p:cNvPr>
          <p:cNvSpPr>
            <a:spLocks noGrp="1"/>
          </p:cNvSpPr>
          <p:nvPr>
            <p:ph type="dt" sz="half" idx="10"/>
          </p:nvPr>
        </p:nvSpPr>
        <p:spPr/>
        <p:txBody>
          <a:bodyPr/>
          <a:lstStyle/>
          <a:p>
            <a:fld id="{72EEBD94-F428-4833-A162-1293F2BB27D2}" type="datetime1">
              <a:rPr lang="en-US" smtClean="0"/>
              <a:t>4/13/2021</a:t>
            </a:fld>
            <a:endParaRPr lang="en-US"/>
          </a:p>
        </p:txBody>
      </p:sp>
      <p:sp>
        <p:nvSpPr>
          <p:cNvPr id="6" name="Footer Placeholder 5">
            <a:extLst>
              <a:ext uri="{FF2B5EF4-FFF2-40B4-BE49-F238E27FC236}">
                <a16:creationId xmlns:a16="http://schemas.microsoft.com/office/drawing/2014/main" id="{09A7D818-3431-4E2A-AAC8-D5E67C9F81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57C990-8F74-438A-B3E1-E24C686F3599}"/>
              </a:ext>
            </a:extLst>
          </p:cNvPr>
          <p:cNvSpPr>
            <a:spLocks noGrp="1"/>
          </p:cNvSpPr>
          <p:nvPr>
            <p:ph type="sldNum" sz="quarter" idx="12"/>
          </p:nvPr>
        </p:nvSpPr>
        <p:spPr/>
        <p:txBody>
          <a:bodyPr/>
          <a:lstStyle/>
          <a:p>
            <a:fld id="{114A4A3B-7E65-429A-9DD5-39041CA5CDC9}" type="slidenum">
              <a:rPr lang="en-US" smtClean="0"/>
              <a:t>‹#›</a:t>
            </a:fld>
            <a:endParaRPr lang="en-US"/>
          </a:p>
        </p:txBody>
      </p:sp>
    </p:spTree>
    <p:extLst>
      <p:ext uri="{BB962C8B-B14F-4D97-AF65-F5344CB8AC3E}">
        <p14:creationId xmlns:p14="http://schemas.microsoft.com/office/powerpoint/2010/main" val="1721293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D29AA-EDA6-46AB-9973-4496BDC0D8D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19ED72-1114-4FE5-89C4-2F25291E39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ED88655-242F-4F63-A417-EADFC3EA5D2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4C153CD-3A22-4B70-B7F3-4BF88AA3CB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E174A24-725E-4981-B60C-9617B8BEFBB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9F35A79-7F03-4095-8D91-F11DAC20C5FC}"/>
              </a:ext>
            </a:extLst>
          </p:cNvPr>
          <p:cNvSpPr>
            <a:spLocks noGrp="1"/>
          </p:cNvSpPr>
          <p:nvPr>
            <p:ph type="dt" sz="half" idx="10"/>
          </p:nvPr>
        </p:nvSpPr>
        <p:spPr/>
        <p:txBody>
          <a:bodyPr/>
          <a:lstStyle/>
          <a:p>
            <a:fld id="{2F689848-935C-43D7-A003-664D79272D73}" type="datetime1">
              <a:rPr lang="en-US" smtClean="0"/>
              <a:t>4/13/2021</a:t>
            </a:fld>
            <a:endParaRPr lang="en-US"/>
          </a:p>
        </p:txBody>
      </p:sp>
      <p:sp>
        <p:nvSpPr>
          <p:cNvPr id="8" name="Footer Placeholder 7">
            <a:extLst>
              <a:ext uri="{FF2B5EF4-FFF2-40B4-BE49-F238E27FC236}">
                <a16:creationId xmlns:a16="http://schemas.microsoft.com/office/drawing/2014/main" id="{E6FA2C6B-8377-461A-8014-1B1CC29D3E3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92BF0E6-A37F-46D3-93F1-4A8C3DE0B62F}"/>
              </a:ext>
            </a:extLst>
          </p:cNvPr>
          <p:cNvSpPr>
            <a:spLocks noGrp="1"/>
          </p:cNvSpPr>
          <p:nvPr>
            <p:ph type="sldNum" sz="quarter" idx="12"/>
          </p:nvPr>
        </p:nvSpPr>
        <p:spPr/>
        <p:txBody>
          <a:bodyPr/>
          <a:lstStyle/>
          <a:p>
            <a:fld id="{114A4A3B-7E65-429A-9DD5-39041CA5CDC9}" type="slidenum">
              <a:rPr lang="en-US" smtClean="0"/>
              <a:t>‹#›</a:t>
            </a:fld>
            <a:endParaRPr lang="en-US"/>
          </a:p>
        </p:txBody>
      </p:sp>
    </p:spTree>
    <p:extLst>
      <p:ext uri="{BB962C8B-B14F-4D97-AF65-F5344CB8AC3E}">
        <p14:creationId xmlns:p14="http://schemas.microsoft.com/office/powerpoint/2010/main" val="3978393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094B3-F946-4851-B208-2B0E0C60B1B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D40BF98-24A0-4B32-BE2D-7D4A2A289563}"/>
              </a:ext>
            </a:extLst>
          </p:cNvPr>
          <p:cNvSpPr>
            <a:spLocks noGrp="1"/>
          </p:cNvSpPr>
          <p:nvPr>
            <p:ph type="dt" sz="half" idx="10"/>
          </p:nvPr>
        </p:nvSpPr>
        <p:spPr/>
        <p:txBody>
          <a:bodyPr/>
          <a:lstStyle/>
          <a:p>
            <a:fld id="{E01EA586-8B1A-4DEA-B115-C882BB6CE4E7}" type="datetime1">
              <a:rPr lang="en-US" smtClean="0"/>
              <a:t>4/13/2021</a:t>
            </a:fld>
            <a:endParaRPr lang="en-US"/>
          </a:p>
        </p:txBody>
      </p:sp>
      <p:sp>
        <p:nvSpPr>
          <p:cNvPr id="4" name="Footer Placeholder 3">
            <a:extLst>
              <a:ext uri="{FF2B5EF4-FFF2-40B4-BE49-F238E27FC236}">
                <a16:creationId xmlns:a16="http://schemas.microsoft.com/office/drawing/2014/main" id="{F57AAAE8-848A-49F6-9779-4D5C31F4D95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A021C16-74D0-48A0-B8C3-469D64EB9BE0}"/>
              </a:ext>
            </a:extLst>
          </p:cNvPr>
          <p:cNvSpPr>
            <a:spLocks noGrp="1"/>
          </p:cNvSpPr>
          <p:nvPr>
            <p:ph type="sldNum" sz="quarter" idx="12"/>
          </p:nvPr>
        </p:nvSpPr>
        <p:spPr/>
        <p:txBody>
          <a:bodyPr/>
          <a:lstStyle/>
          <a:p>
            <a:fld id="{114A4A3B-7E65-429A-9DD5-39041CA5CDC9}" type="slidenum">
              <a:rPr lang="en-US" smtClean="0"/>
              <a:t>‹#›</a:t>
            </a:fld>
            <a:endParaRPr lang="en-US"/>
          </a:p>
        </p:txBody>
      </p:sp>
    </p:spTree>
    <p:extLst>
      <p:ext uri="{BB962C8B-B14F-4D97-AF65-F5344CB8AC3E}">
        <p14:creationId xmlns:p14="http://schemas.microsoft.com/office/powerpoint/2010/main" val="2385605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9C0B69F-48B6-4A40-B106-0973F0B7C775}"/>
              </a:ext>
            </a:extLst>
          </p:cNvPr>
          <p:cNvSpPr>
            <a:spLocks noGrp="1"/>
          </p:cNvSpPr>
          <p:nvPr>
            <p:ph type="dt" sz="half" idx="10"/>
          </p:nvPr>
        </p:nvSpPr>
        <p:spPr/>
        <p:txBody>
          <a:bodyPr/>
          <a:lstStyle/>
          <a:p>
            <a:fld id="{E4E4B1D8-1823-4312-8CB1-EC614C7527EA}" type="datetime1">
              <a:rPr lang="en-US" smtClean="0"/>
              <a:t>4/13/2021</a:t>
            </a:fld>
            <a:endParaRPr lang="en-US"/>
          </a:p>
        </p:txBody>
      </p:sp>
      <p:sp>
        <p:nvSpPr>
          <p:cNvPr id="3" name="Footer Placeholder 2">
            <a:extLst>
              <a:ext uri="{FF2B5EF4-FFF2-40B4-BE49-F238E27FC236}">
                <a16:creationId xmlns:a16="http://schemas.microsoft.com/office/drawing/2014/main" id="{EFB5A767-E09D-4C09-BA01-D28879A2E84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130CAE0-CD1C-4407-924F-763B68C7C412}"/>
              </a:ext>
            </a:extLst>
          </p:cNvPr>
          <p:cNvSpPr>
            <a:spLocks noGrp="1"/>
          </p:cNvSpPr>
          <p:nvPr>
            <p:ph type="sldNum" sz="quarter" idx="12"/>
          </p:nvPr>
        </p:nvSpPr>
        <p:spPr/>
        <p:txBody>
          <a:bodyPr/>
          <a:lstStyle/>
          <a:p>
            <a:fld id="{114A4A3B-7E65-429A-9DD5-39041CA5CDC9}" type="slidenum">
              <a:rPr lang="en-US" smtClean="0"/>
              <a:t>‹#›</a:t>
            </a:fld>
            <a:endParaRPr lang="en-US"/>
          </a:p>
        </p:txBody>
      </p:sp>
    </p:spTree>
    <p:extLst>
      <p:ext uri="{BB962C8B-B14F-4D97-AF65-F5344CB8AC3E}">
        <p14:creationId xmlns:p14="http://schemas.microsoft.com/office/powerpoint/2010/main" val="1919606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A2835-8882-40D7-AEF4-4079C670E1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376A90-A249-4ED7-9672-0F63076892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34E6B69-888D-4460-8A94-D6AB7CAB75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6D2CB06-D0DB-4A80-AC7B-EAF9EF3E1AF5}"/>
              </a:ext>
            </a:extLst>
          </p:cNvPr>
          <p:cNvSpPr>
            <a:spLocks noGrp="1"/>
          </p:cNvSpPr>
          <p:nvPr>
            <p:ph type="dt" sz="half" idx="10"/>
          </p:nvPr>
        </p:nvSpPr>
        <p:spPr/>
        <p:txBody>
          <a:bodyPr/>
          <a:lstStyle/>
          <a:p>
            <a:fld id="{3D51B9D8-A857-4C63-9539-36BE0B1B47D3}" type="datetime1">
              <a:rPr lang="en-US" smtClean="0"/>
              <a:t>4/13/2021</a:t>
            </a:fld>
            <a:endParaRPr lang="en-US"/>
          </a:p>
        </p:txBody>
      </p:sp>
      <p:sp>
        <p:nvSpPr>
          <p:cNvPr id="6" name="Footer Placeholder 5">
            <a:extLst>
              <a:ext uri="{FF2B5EF4-FFF2-40B4-BE49-F238E27FC236}">
                <a16:creationId xmlns:a16="http://schemas.microsoft.com/office/drawing/2014/main" id="{C80B7D96-9BEB-4AA4-BCFB-B3FD65B00C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449CB8-46F3-4DA9-A950-278E83D077F3}"/>
              </a:ext>
            </a:extLst>
          </p:cNvPr>
          <p:cNvSpPr>
            <a:spLocks noGrp="1"/>
          </p:cNvSpPr>
          <p:nvPr>
            <p:ph type="sldNum" sz="quarter" idx="12"/>
          </p:nvPr>
        </p:nvSpPr>
        <p:spPr/>
        <p:txBody>
          <a:bodyPr/>
          <a:lstStyle/>
          <a:p>
            <a:fld id="{114A4A3B-7E65-429A-9DD5-39041CA5CDC9}" type="slidenum">
              <a:rPr lang="en-US" smtClean="0"/>
              <a:t>‹#›</a:t>
            </a:fld>
            <a:endParaRPr lang="en-US"/>
          </a:p>
        </p:txBody>
      </p:sp>
    </p:spTree>
    <p:extLst>
      <p:ext uri="{BB962C8B-B14F-4D97-AF65-F5344CB8AC3E}">
        <p14:creationId xmlns:p14="http://schemas.microsoft.com/office/powerpoint/2010/main" val="4068469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0673F-6AC1-495F-959F-2A124FD70E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4FAE6AE-3EBC-40AD-8193-2B7F0846EB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ADDCE2D-622E-4C4B-945D-DF7DDE9939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558AA67-8B6A-45FB-B6E2-FDBCC8390393}"/>
              </a:ext>
            </a:extLst>
          </p:cNvPr>
          <p:cNvSpPr>
            <a:spLocks noGrp="1"/>
          </p:cNvSpPr>
          <p:nvPr>
            <p:ph type="dt" sz="half" idx="10"/>
          </p:nvPr>
        </p:nvSpPr>
        <p:spPr/>
        <p:txBody>
          <a:bodyPr/>
          <a:lstStyle/>
          <a:p>
            <a:fld id="{E7F21793-50D8-434E-82C1-1D55ADA589FA}" type="datetime1">
              <a:rPr lang="en-US" smtClean="0"/>
              <a:t>4/13/2021</a:t>
            </a:fld>
            <a:endParaRPr lang="en-US"/>
          </a:p>
        </p:txBody>
      </p:sp>
      <p:sp>
        <p:nvSpPr>
          <p:cNvPr id="6" name="Footer Placeholder 5">
            <a:extLst>
              <a:ext uri="{FF2B5EF4-FFF2-40B4-BE49-F238E27FC236}">
                <a16:creationId xmlns:a16="http://schemas.microsoft.com/office/drawing/2014/main" id="{B7A76FA1-21BF-4B59-BA8E-18B71B137B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84EDA3-E6A0-4CAC-9047-76527AEE3C30}"/>
              </a:ext>
            </a:extLst>
          </p:cNvPr>
          <p:cNvSpPr>
            <a:spLocks noGrp="1"/>
          </p:cNvSpPr>
          <p:nvPr>
            <p:ph type="sldNum" sz="quarter" idx="12"/>
          </p:nvPr>
        </p:nvSpPr>
        <p:spPr/>
        <p:txBody>
          <a:bodyPr/>
          <a:lstStyle/>
          <a:p>
            <a:fld id="{114A4A3B-7E65-429A-9DD5-39041CA5CDC9}" type="slidenum">
              <a:rPr lang="en-US" smtClean="0"/>
              <a:t>‹#›</a:t>
            </a:fld>
            <a:endParaRPr lang="en-US"/>
          </a:p>
        </p:txBody>
      </p:sp>
    </p:spTree>
    <p:extLst>
      <p:ext uri="{BB962C8B-B14F-4D97-AF65-F5344CB8AC3E}">
        <p14:creationId xmlns:p14="http://schemas.microsoft.com/office/powerpoint/2010/main" val="2940449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5ACF89-57E1-46E9-A396-EDE9E4AF11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FDB9636-B067-41E1-908E-A3960FECD0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5BD40D-305C-4FEE-876A-8D7E5B0872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583E06-671B-4A0B-B8E2-4EDFF254A187}" type="datetime1">
              <a:rPr lang="en-US" smtClean="0"/>
              <a:t>4/13/2021</a:t>
            </a:fld>
            <a:endParaRPr lang="en-US"/>
          </a:p>
        </p:txBody>
      </p:sp>
      <p:sp>
        <p:nvSpPr>
          <p:cNvPr id="5" name="Footer Placeholder 4">
            <a:extLst>
              <a:ext uri="{FF2B5EF4-FFF2-40B4-BE49-F238E27FC236}">
                <a16:creationId xmlns:a16="http://schemas.microsoft.com/office/drawing/2014/main" id="{01581E95-7C54-4FDD-BAA1-75668B0D39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6C15203-445A-4B8C-A74D-EB74047D31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4A4A3B-7E65-429A-9DD5-39041CA5CDC9}" type="slidenum">
              <a:rPr lang="en-US" smtClean="0"/>
              <a:t>‹#›</a:t>
            </a:fld>
            <a:endParaRPr lang="en-US"/>
          </a:p>
        </p:txBody>
      </p:sp>
    </p:spTree>
    <p:extLst>
      <p:ext uri="{BB962C8B-B14F-4D97-AF65-F5344CB8AC3E}">
        <p14:creationId xmlns:p14="http://schemas.microsoft.com/office/powerpoint/2010/main" val="7248392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9BEA302F-AF63-4BA7-A4CE-87F880265F5E}"/>
              </a:ext>
            </a:extLst>
          </p:cNvPr>
          <p:cNvSpPr>
            <a:spLocks noGrp="1" noChangeArrowheads="1"/>
          </p:cNvSpPr>
          <p:nvPr>
            <p:ph type="title"/>
          </p:nvPr>
        </p:nvSpPr>
        <p:spPr>
          <a:xfrm>
            <a:off x="385714" y="2103437"/>
            <a:ext cx="10515600" cy="1325563"/>
          </a:xfrm>
        </p:spPr>
        <p:txBody>
          <a:bodyPr>
            <a:normAutofit/>
          </a:bodyPr>
          <a:lstStyle/>
          <a:p>
            <a:pPr eaLnBrk="1" hangingPunct="1"/>
            <a:r>
              <a:rPr lang="en-US" altLang="nl-NL" sz="4000" b="1" dirty="0">
                <a:latin typeface="Times New Roman" panose="02020603050405020304" pitchFamily="18" charset="0"/>
                <a:cs typeface="Times New Roman" panose="02020603050405020304" pitchFamily="18" charset="0"/>
              </a:rPr>
              <a:t>Better applying European Criminal Law</a:t>
            </a:r>
            <a:br>
              <a:rPr lang="en-US" altLang="nl-NL" sz="4000" b="1" dirty="0">
                <a:latin typeface="Times New Roman" panose="02020603050405020304" pitchFamily="18" charset="0"/>
                <a:cs typeface="Times New Roman" panose="02020603050405020304" pitchFamily="18" charset="0"/>
              </a:rPr>
            </a:br>
            <a:r>
              <a:rPr lang="en-US" altLang="nl-NL" sz="4000" b="1" dirty="0">
                <a:latin typeface="Times New Roman" panose="02020603050405020304" pitchFamily="18" charset="0"/>
                <a:cs typeface="Times New Roman" panose="02020603050405020304" pitchFamily="18" charset="0"/>
              </a:rPr>
              <a:t>ERA Court staff training</a:t>
            </a:r>
          </a:p>
        </p:txBody>
      </p:sp>
      <p:sp>
        <p:nvSpPr>
          <p:cNvPr id="6147" name="Rectangle 3">
            <a:extLst>
              <a:ext uri="{FF2B5EF4-FFF2-40B4-BE49-F238E27FC236}">
                <a16:creationId xmlns:a16="http://schemas.microsoft.com/office/drawing/2014/main" id="{9413A1E3-8EBC-434F-AA2A-18F67A71D380}"/>
              </a:ext>
            </a:extLst>
          </p:cNvPr>
          <p:cNvSpPr>
            <a:spLocks noGrp="1" noChangeArrowheads="1"/>
          </p:cNvSpPr>
          <p:nvPr>
            <p:ph type="body" idx="1"/>
          </p:nvPr>
        </p:nvSpPr>
        <p:spPr>
          <a:xfrm>
            <a:off x="385714" y="4397226"/>
            <a:ext cx="8458200" cy="1056326"/>
          </a:xfrm>
        </p:spPr>
        <p:txBody>
          <a:bodyPr/>
          <a:lstStyle/>
          <a:p>
            <a:pPr eaLnBrk="1" hangingPunct="1">
              <a:buFontTx/>
              <a:buNone/>
            </a:pPr>
            <a:r>
              <a:rPr lang="en-GB" altLang="nl-NL" b="1" i="1" dirty="0">
                <a:latin typeface="Times New Roman" panose="02020603050405020304" pitchFamily="18" charset="0"/>
                <a:cs typeface="Times New Roman" panose="02020603050405020304" pitchFamily="18" charset="0"/>
              </a:rPr>
              <a:t> </a:t>
            </a:r>
            <a:r>
              <a:rPr lang="en-GB" altLang="nl-NL" sz="3600" b="1" i="1" dirty="0">
                <a:solidFill>
                  <a:schemeClr val="bg1"/>
                </a:solidFill>
                <a:latin typeface="Times New Roman" panose="02020603050405020304" pitchFamily="18" charset="0"/>
                <a:cs typeface="Times New Roman" panose="02020603050405020304" pitchFamily="18" charset="0"/>
              </a:rPr>
              <a:t>The European Arrest Warrant</a:t>
            </a:r>
            <a:endParaRPr lang="en-US" altLang="nl-NL" sz="3600" b="1" i="1" dirty="0">
              <a:solidFill>
                <a:schemeClr val="bg1"/>
              </a:solidFill>
              <a:latin typeface="Times New Roman" panose="02020603050405020304" pitchFamily="18"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B4C6EF6B-5BA5-42C8-895C-B2C2D0594C58}"/>
              </a:ext>
            </a:extLst>
          </p:cNvPr>
          <p:cNvSpPr>
            <a:spLocks noGrp="1"/>
          </p:cNvSpPr>
          <p:nvPr>
            <p:ph type="sldNum" sz="quarter" idx="12"/>
          </p:nvPr>
        </p:nvSpPr>
        <p:spPr/>
        <p:txBody>
          <a:bodyPr/>
          <a:lstStyle/>
          <a:p>
            <a:fld id="{114A4A3B-7E65-429A-9DD5-39041CA5CDC9}" type="slidenum">
              <a:rPr lang="en-US" smtClean="0"/>
              <a:t>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ED6EF250-DA41-47BF-A9F6-84638B813FF0}"/>
              </a:ext>
            </a:extLst>
          </p:cNvPr>
          <p:cNvSpPr>
            <a:spLocks noGrp="1"/>
          </p:cNvSpPr>
          <p:nvPr>
            <p:ph type="title"/>
          </p:nvPr>
        </p:nvSpPr>
        <p:spPr>
          <a:xfrm>
            <a:off x="323272" y="632401"/>
            <a:ext cx="10476345" cy="984250"/>
          </a:xfrm>
        </p:spPr>
        <p:txBody>
          <a:bodyPr>
            <a:normAutofit fontScale="90000"/>
          </a:bodyPr>
          <a:lstStyle/>
          <a:p>
            <a:r>
              <a:rPr lang="nl-NL" altLang="en-US" sz="2700" b="1" dirty="0">
                <a:latin typeface="Times New Roman" panose="02020603050405020304" pitchFamily="18" charset="0"/>
                <a:cs typeface="Times New Roman" panose="02020603050405020304" pitchFamily="18" charset="0"/>
              </a:rPr>
              <a:t>Council Framework Decision 2002/584 on the European arrest warrant and the surrender procedures between Member States - Case 1 scenario </a:t>
            </a:r>
            <a:br>
              <a:rPr lang="nl-NL" altLang="en-US" sz="2000" dirty="0">
                <a:latin typeface="Times New Roman" panose="02020603050405020304" pitchFamily="18" charset="0"/>
                <a:cs typeface="Times New Roman" panose="02020603050405020304" pitchFamily="18" charset="0"/>
              </a:rPr>
            </a:br>
            <a:endParaRPr lang="nl-NL" altLang="en-US" sz="2000" dirty="0">
              <a:latin typeface="Times New Roman" panose="02020603050405020304" pitchFamily="18" charset="0"/>
              <a:cs typeface="Times New Roman" panose="02020603050405020304" pitchFamily="18" charset="0"/>
            </a:endParaRPr>
          </a:p>
        </p:txBody>
      </p:sp>
      <p:sp>
        <p:nvSpPr>
          <p:cNvPr id="7171" name="Tijdelijke aanduiding voor inhoud 2">
            <a:extLst>
              <a:ext uri="{FF2B5EF4-FFF2-40B4-BE49-F238E27FC236}">
                <a16:creationId xmlns:a16="http://schemas.microsoft.com/office/drawing/2014/main" id="{53E0D2F5-AC80-44C6-9E4E-0EABF12A03EE}"/>
              </a:ext>
            </a:extLst>
          </p:cNvPr>
          <p:cNvSpPr>
            <a:spLocks noGrp="1"/>
          </p:cNvSpPr>
          <p:nvPr>
            <p:ph idx="1"/>
          </p:nvPr>
        </p:nvSpPr>
        <p:spPr>
          <a:xfrm>
            <a:off x="404091" y="1724025"/>
            <a:ext cx="10476345" cy="4351338"/>
          </a:xfrm>
        </p:spPr>
        <p:txBody>
          <a:bodyPr/>
          <a:lstStyle/>
          <a:p>
            <a:pPr algn="just">
              <a:lnSpc>
                <a:spcPct val="125000"/>
              </a:lnSpc>
            </a:pPr>
            <a:r>
              <a:rPr lang="es-ES" altLang="en-US" sz="2000" dirty="0" err="1">
                <a:latin typeface="Times New Roman" panose="02020603050405020304" pitchFamily="18" charset="0"/>
                <a:cs typeface="Times New Roman" panose="02020603050405020304" pitchFamily="18" charset="0"/>
              </a:rPr>
              <a:t>The</a:t>
            </a:r>
            <a:r>
              <a:rPr lang="es-ES" altLang="en-US" sz="2000" dirty="0">
                <a:latin typeface="Times New Roman" panose="02020603050405020304" pitchFamily="18" charset="0"/>
                <a:cs typeface="Times New Roman" panose="02020603050405020304" pitchFamily="18" charset="0"/>
              </a:rPr>
              <a:t> Head </a:t>
            </a:r>
            <a:r>
              <a:rPr lang="es-ES" altLang="en-US" sz="2000" dirty="0" err="1">
                <a:latin typeface="Times New Roman" panose="02020603050405020304" pitchFamily="18" charset="0"/>
                <a:cs typeface="Times New Roman" panose="02020603050405020304" pitchFamily="18" charset="0"/>
              </a:rPr>
              <a:t>of</a:t>
            </a:r>
            <a:r>
              <a:rPr lang="es-ES" altLang="en-US" sz="2000" dirty="0">
                <a:latin typeface="Times New Roman" panose="02020603050405020304" pitchFamily="18" charset="0"/>
                <a:cs typeface="Times New Roman" panose="02020603050405020304" pitchFamily="18" charset="0"/>
              </a:rPr>
              <a:t> Police </a:t>
            </a:r>
            <a:r>
              <a:rPr lang="es-ES" altLang="en-US" sz="2000" dirty="0" err="1">
                <a:latin typeface="Times New Roman" panose="02020603050405020304" pitchFamily="18" charset="0"/>
                <a:cs typeface="Times New Roman" panose="02020603050405020304" pitchFamily="18" charset="0"/>
              </a:rPr>
              <a:t>of</a:t>
            </a:r>
            <a:r>
              <a:rPr lang="es-ES" altLang="en-US" sz="2000" dirty="0">
                <a:latin typeface="Times New Roman" panose="02020603050405020304" pitchFamily="18" charset="0"/>
                <a:cs typeface="Times New Roman" panose="02020603050405020304" pitchFamily="18" charset="0"/>
              </a:rPr>
              <a:t> Heraklion, </a:t>
            </a:r>
            <a:r>
              <a:rPr lang="es-ES" altLang="en-US" sz="2000" dirty="0" err="1">
                <a:latin typeface="Times New Roman" panose="02020603050405020304" pitchFamily="18" charset="0"/>
                <a:cs typeface="Times New Roman" panose="02020603050405020304" pitchFamily="18" charset="0"/>
              </a:rPr>
              <a:t>on</a:t>
            </a:r>
            <a:r>
              <a:rPr lang="es-ES" altLang="en-US" sz="2000" dirty="0">
                <a:latin typeface="Times New Roman" panose="02020603050405020304" pitchFamily="18" charset="0"/>
                <a:cs typeface="Times New Roman" panose="02020603050405020304" pitchFamily="18" charset="0"/>
              </a:rPr>
              <a:t> </a:t>
            </a:r>
            <a:r>
              <a:rPr lang="es-ES" altLang="en-US" sz="2000" dirty="0" err="1">
                <a:latin typeface="Times New Roman" panose="02020603050405020304" pitchFamily="18" charset="0"/>
                <a:cs typeface="Times New Roman" panose="02020603050405020304" pitchFamily="18" charset="0"/>
              </a:rPr>
              <a:t>behalf</a:t>
            </a:r>
            <a:r>
              <a:rPr lang="es-ES" altLang="en-US" sz="2000" dirty="0">
                <a:latin typeface="Times New Roman" panose="02020603050405020304" pitchFamily="18" charset="0"/>
                <a:cs typeface="Times New Roman" panose="02020603050405020304" pitchFamily="18" charset="0"/>
              </a:rPr>
              <a:t> </a:t>
            </a:r>
            <a:r>
              <a:rPr lang="es-ES" altLang="en-US" sz="2000" dirty="0" err="1">
                <a:latin typeface="Times New Roman" panose="02020603050405020304" pitchFamily="18" charset="0"/>
                <a:cs typeface="Times New Roman" panose="02020603050405020304" pitchFamily="18" charset="0"/>
              </a:rPr>
              <a:t>of</a:t>
            </a:r>
            <a:r>
              <a:rPr lang="es-ES" altLang="en-US" sz="2000" dirty="0">
                <a:latin typeface="Times New Roman" panose="02020603050405020304" pitchFamily="18" charset="0"/>
                <a:cs typeface="Times New Roman" panose="02020603050405020304" pitchFamily="18" charset="0"/>
              </a:rPr>
              <a:t> </a:t>
            </a:r>
            <a:r>
              <a:rPr lang="es-ES" altLang="en-US" sz="2000" dirty="0" err="1">
                <a:latin typeface="Times New Roman" panose="02020603050405020304" pitchFamily="18" charset="0"/>
                <a:cs typeface="Times New Roman" panose="02020603050405020304" pitchFamily="18" charset="0"/>
              </a:rPr>
              <a:t>the</a:t>
            </a:r>
            <a:r>
              <a:rPr lang="es-ES" altLang="en-US" sz="2000" dirty="0">
                <a:latin typeface="Times New Roman" panose="02020603050405020304" pitchFamily="18" charset="0"/>
                <a:cs typeface="Times New Roman" panose="02020603050405020304" pitchFamily="18" charset="0"/>
              </a:rPr>
              <a:t> </a:t>
            </a:r>
            <a:r>
              <a:rPr lang="es-ES" altLang="en-US" sz="2000" dirty="0" err="1">
                <a:latin typeface="Times New Roman" panose="02020603050405020304" pitchFamily="18" charset="0"/>
                <a:cs typeface="Times New Roman" panose="02020603050405020304" pitchFamily="18" charset="0"/>
              </a:rPr>
              <a:t>Public</a:t>
            </a:r>
            <a:r>
              <a:rPr lang="es-ES" altLang="en-US" sz="2000" dirty="0">
                <a:latin typeface="Times New Roman" panose="02020603050405020304" pitchFamily="18" charset="0"/>
                <a:cs typeface="Times New Roman" panose="02020603050405020304" pitchFamily="18" charset="0"/>
              </a:rPr>
              <a:t> </a:t>
            </a:r>
            <a:r>
              <a:rPr lang="es-ES" altLang="en-US" sz="2000" dirty="0" err="1">
                <a:latin typeface="Times New Roman" panose="02020603050405020304" pitchFamily="18" charset="0"/>
                <a:cs typeface="Times New Roman" panose="02020603050405020304" pitchFamily="18" charset="0"/>
              </a:rPr>
              <a:t>Prosecutor's</a:t>
            </a:r>
            <a:r>
              <a:rPr lang="es-ES" altLang="en-US" sz="2000" dirty="0">
                <a:latin typeface="Times New Roman" panose="02020603050405020304" pitchFamily="18" charset="0"/>
                <a:cs typeface="Times New Roman" panose="02020603050405020304" pitchFamily="18" charset="0"/>
              </a:rPr>
              <a:t> Office at </a:t>
            </a:r>
            <a:r>
              <a:rPr lang="es-ES" altLang="en-US" sz="2000" dirty="0" err="1">
                <a:latin typeface="Times New Roman" panose="02020603050405020304" pitchFamily="18" charset="0"/>
                <a:cs typeface="Times New Roman" panose="02020603050405020304" pitchFamily="18" charset="0"/>
              </a:rPr>
              <a:t>the</a:t>
            </a:r>
            <a:r>
              <a:rPr lang="es-ES" altLang="en-US" sz="2000" dirty="0">
                <a:latin typeface="Times New Roman" panose="02020603050405020304" pitchFamily="18" charset="0"/>
                <a:cs typeface="Times New Roman" panose="02020603050405020304" pitchFamily="18" charset="0"/>
              </a:rPr>
              <a:t> </a:t>
            </a:r>
            <a:r>
              <a:rPr lang="es-ES" altLang="en-US" sz="2000" dirty="0" err="1">
                <a:latin typeface="Times New Roman" panose="02020603050405020304" pitchFamily="18" charset="0"/>
                <a:cs typeface="Times New Roman" panose="02020603050405020304" pitchFamily="18" charset="0"/>
              </a:rPr>
              <a:t>Court</a:t>
            </a:r>
            <a:r>
              <a:rPr lang="es-ES" altLang="en-US" sz="2000" dirty="0">
                <a:latin typeface="Times New Roman" panose="02020603050405020304" pitchFamily="18" charset="0"/>
                <a:cs typeface="Times New Roman" panose="02020603050405020304" pitchFamily="18" charset="0"/>
              </a:rPr>
              <a:t> </a:t>
            </a:r>
            <a:r>
              <a:rPr lang="es-ES" altLang="en-US" sz="2000" dirty="0" err="1">
                <a:latin typeface="Times New Roman" panose="02020603050405020304" pitchFamily="18" charset="0"/>
                <a:cs typeface="Times New Roman" panose="02020603050405020304" pitchFamily="18" charset="0"/>
              </a:rPr>
              <a:t>of</a:t>
            </a:r>
            <a:r>
              <a:rPr lang="es-ES" altLang="en-US" sz="2000" dirty="0">
                <a:latin typeface="Times New Roman" panose="02020603050405020304" pitchFamily="18" charset="0"/>
                <a:cs typeface="Times New Roman" panose="02020603050405020304" pitchFamily="18" charset="0"/>
              </a:rPr>
              <a:t> Appeal </a:t>
            </a:r>
            <a:r>
              <a:rPr lang="es-ES" altLang="en-US" sz="2000" dirty="0" err="1">
                <a:latin typeface="Times New Roman" panose="02020603050405020304" pitchFamily="18" charset="0"/>
                <a:cs typeface="Times New Roman" panose="02020603050405020304" pitchFamily="18" charset="0"/>
              </a:rPr>
              <a:t>of</a:t>
            </a:r>
            <a:r>
              <a:rPr lang="es-ES" altLang="en-US" sz="2000" dirty="0">
                <a:latin typeface="Times New Roman" panose="02020603050405020304" pitchFamily="18" charset="0"/>
                <a:cs typeface="Times New Roman" panose="02020603050405020304" pitchFamily="18" charset="0"/>
              </a:rPr>
              <a:t> Eastern </a:t>
            </a:r>
            <a:r>
              <a:rPr lang="es-ES" altLang="en-US" sz="2000" dirty="0" err="1">
                <a:latin typeface="Times New Roman" panose="02020603050405020304" pitchFamily="18" charset="0"/>
                <a:cs typeface="Times New Roman" panose="02020603050405020304" pitchFamily="18" charset="0"/>
              </a:rPr>
              <a:t>Crete</a:t>
            </a:r>
            <a:r>
              <a:rPr lang="es-ES" altLang="en-US" sz="2000" dirty="0">
                <a:latin typeface="Times New Roman" panose="02020603050405020304" pitchFamily="18" charset="0"/>
                <a:cs typeface="Times New Roman" panose="02020603050405020304" pitchFamily="18" charset="0"/>
              </a:rPr>
              <a:t>, </a:t>
            </a:r>
            <a:r>
              <a:rPr lang="es-ES" altLang="en-US" sz="2000" dirty="0" err="1">
                <a:latin typeface="Times New Roman" panose="02020603050405020304" pitchFamily="18" charset="0"/>
                <a:cs typeface="Times New Roman" panose="02020603050405020304" pitchFamily="18" charset="0"/>
              </a:rPr>
              <a:t>issues</a:t>
            </a:r>
            <a:r>
              <a:rPr lang="es-ES" altLang="en-US" sz="2000" dirty="0">
                <a:latin typeface="Times New Roman" panose="02020603050405020304" pitchFamily="18" charset="0"/>
                <a:cs typeface="Times New Roman" panose="02020603050405020304" pitchFamily="18" charset="0"/>
              </a:rPr>
              <a:t> </a:t>
            </a:r>
            <a:r>
              <a:rPr lang="es-ES" altLang="en-US" sz="2000" dirty="0" err="1">
                <a:latin typeface="Times New Roman" panose="02020603050405020304" pitchFamily="18" charset="0"/>
                <a:cs typeface="Times New Roman" panose="02020603050405020304" pitchFamily="18" charset="0"/>
              </a:rPr>
              <a:t>an</a:t>
            </a:r>
            <a:r>
              <a:rPr lang="es-ES" altLang="en-US" sz="2000" dirty="0">
                <a:latin typeface="Times New Roman" panose="02020603050405020304" pitchFamily="18" charset="0"/>
                <a:cs typeface="Times New Roman" panose="02020603050405020304" pitchFamily="18" charset="0"/>
              </a:rPr>
              <a:t> EAW </a:t>
            </a:r>
            <a:r>
              <a:rPr lang="es-ES" altLang="en-US" sz="2000" dirty="0" err="1">
                <a:latin typeface="Times New Roman" panose="02020603050405020304" pitchFamily="18" charset="0"/>
                <a:cs typeface="Times New Roman" panose="02020603050405020304" pitchFamily="18" charset="0"/>
              </a:rPr>
              <a:t>to</a:t>
            </a:r>
            <a:r>
              <a:rPr lang="es-ES" altLang="en-US" sz="2000" dirty="0">
                <a:latin typeface="Times New Roman" panose="02020603050405020304" pitchFamily="18" charset="0"/>
                <a:cs typeface="Times New Roman" panose="02020603050405020304" pitchFamily="18" charset="0"/>
              </a:rPr>
              <a:t> </a:t>
            </a:r>
            <a:r>
              <a:rPr lang="es-ES" altLang="en-US" sz="2000" dirty="0" err="1">
                <a:latin typeface="Times New Roman" panose="02020603050405020304" pitchFamily="18" charset="0"/>
                <a:cs typeface="Times New Roman" panose="02020603050405020304" pitchFamily="18" charset="0"/>
              </a:rPr>
              <a:t>the</a:t>
            </a:r>
            <a:r>
              <a:rPr lang="es-ES" altLang="en-US" sz="2000" dirty="0">
                <a:latin typeface="Times New Roman" panose="02020603050405020304" pitchFamily="18" charset="0"/>
                <a:cs typeface="Times New Roman" panose="02020603050405020304" pitchFamily="18" charset="0"/>
              </a:rPr>
              <a:t> </a:t>
            </a:r>
            <a:r>
              <a:rPr lang="es-ES" altLang="en-US" sz="2000" dirty="0" err="1">
                <a:latin typeface="Times New Roman" panose="02020603050405020304" pitchFamily="18" charset="0"/>
                <a:cs typeface="Times New Roman" panose="02020603050405020304" pitchFamily="18" charset="0"/>
              </a:rPr>
              <a:t>Netherlands</a:t>
            </a:r>
            <a:r>
              <a:rPr lang="es-ES" altLang="en-US" sz="2000" dirty="0">
                <a:latin typeface="Times New Roman" panose="02020603050405020304" pitchFamily="18" charset="0"/>
                <a:cs typeface="Times New Roman" panose="02020603050405020304" pitchFamily="18" charset="0"/>
              </a:rPr>
              <a:t> </a:t>
            </a:r>
            <a:r>
              <a:rPr lang="es-ES" altLang="en-US" sz="2000" dirty="0" err="1">
                <a:latin typeface="Times New Roman" panose="02020603050405020304" pitchFamily="18" charset="0"/>
                <a:cs typeface="Times New Roman" panose="02020603050405020304" pitchFamily="18" charset="0"/>
              </a:rPr>
              <a:t>concerning</a:t>
            </a:r>
            <a:r>
              <a:rPr lang="es-ES" altLang="en-US" sz="2000" dirty="0">
                <a:latin typeface="Times New Roman" panose="02020603050405020304" pitchFamily="18" charset="0"/>
                <a:cs typeface="Times New Roman" panose="02020603050405020304" pitchFamily="18" charset="0"/>
              </a:rPr>
              <a:t> a medical doctor </a:t>
            </a:r>
            <a:r>
              <a:rPr lang="es-ES" altLang="en-US" sz="2000" dirty="0" err="1">
                <a:latin typeface="Times New Roman" panose="02020603050405020304" pitchFamily="18" charset="0"/>
                <a:cs typeface="Times New Roman" panose="02020603050405020304" pitchFamily="18" charset="0"/>
              </a:rPr>
              <a:t>of</a:t>
            </a:r>
            <a:r>
              <a:rPr lang="es-ES" altLang="en-US" sz="2000" dirty="0">
                <a:latin typeface="Times New Roman" panose="02020603050405020304" pitchFamily="18" charset="0"/>
                <a:cs typeface="Times New Roman" panose="02020603050405020304" pitchFamily="18" charset="0"/>
              </a:rPr>
              <a:t> Dutch </a:t>
            </a:r>
            <a:r>
              <a:rPr lang="es-ES" altLang="en-US" sz="2000" dirty="0" err="1">
                <a:latin typeface="Times New Roman" panose="02020603050405020304" pitchFamily="18" charset="0"/>
                <a:cs typeface="Times New Roman" panose="02020603050405020304" pitchFamily="18" charset="0"/>
              </a:rPr>
              <a:t>nationality</a:t>
            </a:r>
            <a:r>
              <a:rPr lang="es-ES" altLang="en-US" sz="2000" dirty="0">
                <a:latin typeface="Times New Roman" panose="02020603050405020304" pitchFamily="18" charset="0"/>
                <a:cs typeface="Times New Roman" panose="02020603050405020304" pitchFamily="18" charset="0"/>
              </a:rPr>
              <a:t> (Dr </a:t>
            </a:r>
            <a:r>
              <a:rPr lang="es-ES" altLang="en-US" sz="2000" dirty="0" err="1">
                <a:latin typeface="Times New Roman" panose="02020603050405020304" pitchFamily="18" charset="0"/>
                <a:cs typeface="Times New Roman" panose="02020603050405020304" pitchFamily="18" charset="0"/>
              </a:rPr>
              <a:t>Drion</a:t>
            </a:r>
            <a:r>
              <a:rPr lang="es-ES" altLang="en-US" sz="2000" dirty="0">
                <a:latin typeface="Times New Roman" panose="02020603050405020304" pitchFamily="18" charset="0"/>
                <a:cs typeface="Times New Roman" panose="02020603050405020304" pitchFamily="18" charset="0"/>
              </a:rPr>
              <a:t>), living in Maastricht, </a:t>
            </a:r>
            <a:r>
              <a:rPr lang="es-ES" altLang="en-US" sz="2000" dirty="0" err="1">
                <a:latin typeface="Times New Roman" panose="02020603050405020304" pitchFamily="18" charset="0"/>
                <a:cs typeface="Times New Roman" panose="02020603050405020304" pitchFamily="18" charset="0"/>
              </a:rPr>
              <a:t>who</a:t>
            </a:r>
            <a:r>
              <a:rPr lang="es-ES" altLang="en-US" sz="2000" dirty="0">
                <a:latin typeface="Times New Roman" panose="02020603050405020304" pitchFamily="18" charset="0"/>
                <a:cs typeface="Times New Roman" panose="02020603050405020304" pitchFamily="18" charset="0"/>
              </a:rPr>
              <a:t> </a:t>
            </a:r>
            <a:r>
              <a:rPr lang="es-ES" altLang="en-US" sz="2000" dirty="0" err="1">
                <a:latin typeface="Times New Roman" panose="02020603050405020304" pitchFamily="18" charset="0"/>
                <a:cs typeface="Times New Roman" panose="02020603050405020304" pitchFamily="18" charset="0"/>
              </a:rPr>
              <a:t>allegedly</a:t>
            </a:r>
            <a:r>
              <a:rPr lang="es-ES" altLang="en-US" sz="2000" dirty="0">
                <a:latin typeface="Times New Roman" panose="02020603050405020304" pitchFamily="18" charset="0"/>
                <a:cs typeface="Times New Roman" panose="02020603050405020304" pitchFamily="18" charset="0"/>
              </a:rPr>
              <a:t> </a:t>
            </a:r>
            <a:r>
              <a:rPr lang="es-ES" altLang="en-US" sz="2000" dirty="0" err="1">
                <a:latin typeface="Times New Roman" panose="02020603050405020304" pitchFamily="18" charset="0"/>
                <a:cs typeface="Times New Roman" panose="02020603050405020304" pitchFamily="18" charset="0"/>
              </a:rPr>
              <a:t>committed</a:t>
            </a:r>
            <a:r>
              <a:rPr lang="es-ES" altLang="en-US" sz="2000" dirty="0">
                <a:latin typeface="Times New Roman" panose="02020603050405020304" pitchFamily="18" charset="0"/>
                <a:cs typeface="Times New Roman" panose="02020603050405020304" pitchFamily="18" charset="0"/>
              </a:rPr>
              <a:t> </a:t>
            </a:r>
            <a:r>
              <a:rPr lang="es-ES" altLang="en-US" sz="2000" dirty="0" err="1">
                <a:latin typeface="Times New Roman" panose="02020603050405020304" pitchFamily="18" charset="0"/>
                <a:cs typeface="Times New Roman" panose="02020603050405020304" pitchFamily="18" charset="0"/>
              </a:rPr>
              <a:t>murder</a:t>
            </a:r>
            <a:r>
              <a:rPr lang="es-ES" altLang="en-US" sz="2000" dirty="0">
                <a:latin typeface="Times New Roman" panose="02020603050405020304" pitchFamily="18" charset="0"/>
                <a:cs typeface="Times New Roman" panose="02020603050405020304" pitchFamily="18" charset="0"/>
              </a:rPr>
              <a:t> and </a:t>
            </a:r>
            <a:r>
              <a:rPr lang="es-ES" altLang="en-US" sz="2000" dirty="0" err="1">
                <a:latin typeface="Times New Roman" panose="02020603050405020304" pitchFamily="18" charset="0"/>
                <a:cs typeface="Times New Roman" panose="02020603050405020304" pitchFamily="18" charset="0"/>
              </a:rPr>
              <a:t>sabotage</a:t>
            </a:r>
            <a:r>
              <a:rPr lang="es-ES" altLang="en-US" sz="2000" dirty="0">
                <a:latin typeface="Times New Roman" panose="02020603050405020304" pitchFamily="18" charset="0"/>
                <a:cs typeface="Times New Roman" panose="02020603050405020304" pitchFamily="18" charset="0"/>
              </a:rPr>
              <a:t>. </a:t>
            </a:r>
            <a:r>
              <a:rPr lang="es-ES" altLang="en-US" sz="2000" dirty="0" err="1">
                <a:latin typeface="Times New Roman" panose="02020603050405020304" pitchFamily="18" charset="0"/>
                <a:cs typeface="Times New Roman" panose="02020603050405020304" pitchFamily="18" charset="0"/>
              </a:rPr>
              <a:t>The</a:t>
            </a:r>
            <a:r>
              <a:rPr lang="es-ES" altLang="en-US" sz="2000" dirty="0">
                <a:latin typeface="Times New Roman" panose="02020603050405020304" pitchFamily="18" charset="0"/>
                <a:cs typeface="Times New Roman" panose="02020603050405020304" pitchFamily="18" charset="0"/>
              </a:rPr>
              <a:t> </a:t>
            </a:r>
            <a:r>
              <a:rPr lang="es-ES" altLang="en-US" sz="2000" dirty="0" err="1">
                <a:latin typeface="Times New Roman" panose="02020603050405020304" pitchFamily="18" charset="0"/>
                <a:cs typeface="Times New Roman" panose="02020603050405020304" pitchFamily="18" charset="0"/>
              </a:rPr>
              <a:t>facts</a:t>
            </a:r>
            <a:r>
              <a:rPr lang="es-ES" altLang="en-US" sz="2000" dirty="0">
                <a:latin typeface="Times New Roman" panose="02020603050405020304" pitchFamily="18" charset="0"/>
                <a:cs typeface="Times New Roman" panose="02020603050405020304" pitchFamily="18" charset="0"/>
              </a:rPr>
              <a:t> </a:t>
            </a:r>
            <a:r>
              <a:rPr lang="es-ES" altLang="en-US" sz="2000" dirty="0" err="1">
                <a:latin typeface="Times New Roman" panose="02020603050405020304" pitchFamily="18" charset="0"/>
                <a:cs typeface="Times New Roman" panose="02020603050405020304" pitchFamily="18" charset="0"/>
              </a:rPr>
              <a:t>of</a:t>
            </a:r>
            <a:r>
              <a:rPr lang="es-ES" altLang="en-US" sz="2000" dirty="0">
                <a:latin typeface="Times New Roman" panose="02020603050405020304" pitchFamily="18" charset="0"/>
                <a:cs typeface="Times New Roman" panose="02020603050405020304" pitchFamily="18" charset="0"/>
              </a:rPr>
              <a:t> </a:t>
            </a:r>
            <a:r>
              <a:rPr lang="es-ES" altLang="en-US" sz="2000" dirty="0" err="1">
                <a:latin typeface="Times New Roman" panose="02020603050405020304" pitchFamily="18" charset="0"/>
                <a:cs typeface="Times New Roman" panose="02020603050405020304" pitchFamily="18" charset="0"/>
              </a:rPr>
              <a:t>the</a:t>
            </a:r>
            <a:r>
              <a:rPr lang="es-ES" altLang="en-US" sz="2000" dirty="0">
                <a:latin typeface="Times New Roman" panose="02020603050405020304" pitchFamily="18" charset="0"/>
                <a:cs typeface="Times New Roman" panose="02020603050405020304" pitchFamily="18" charset="0"/>
              </a:rPr>
              <a:t> </a:t>
            </a:r>
            <a:r>
              <a:rPr lang="es-ES" altLang="en-US" sz="2000" dirty="0" err="1">
                <a:latin typeface="Times New Roman" panose="02020603050405020304" pitchFamily="18" charset="0"/>
                <a:cs typeface="Times New Roman" panose="02020603050405020304" pitchFamily="18" charset="0"/>
              </a:rPr>
              <a:t>murder</a:t>
            </a:r>
            <a:r>
              <a:rPr lang="es-ES" altLang="en-US" sz="2000" dirty="0">
                <a:latin typeface="Times New Roman" panose="02020603050405020304" pitchFamily="18" charset="0"/>
                <a:cs typeface="Times New Roman" panose="02020603050405020304" pitchFamily="18" charset="0"/>
              </a:rPr>
              <a:t> relate </a:t>
            </a:r>
            <a:r>
              <a:rPr lang="es-ES" altLang="en-US" sz="2000" dirty="0" err="1">
                <a:latin typeface="Times New Roman" panose="02020603050405020304" pitchFamily="18" charset="0"/>
                <a:cs typeface="Times New Roman" panose="02020603050405020304" pitchFamily="18" charset="0"/>
              </a:rPr>
              <a:t>to</a:t>
            </a:r>
            <a:r>
              <a:rPr lang="es-ES" altLang="en-US" sz="2000" dirty="0">
                <a:latin typeface="Times New Roman" panose="02020603050405020304" pitchFamily="18" charset="0"/>
                <a:cs typeface="Times New Roman" panose="02020603050405020304" pitchFamily="18" charset="0"/>
              </a:rPr>
              <a:t> </a:t>
            </a:r>
            <a:r>
              <a:rPr lang="es-ES" altLang="en-US" sz="2000" dirty="0" err="1">
                <a:latin typeface="Times New Roman" panose="02020603050405020304" pitchFamily="18" charset="0"/>
                <a:cs typeface="Times New Roman" panose="02020603050405020304" pitchFamily="18" charset="0"/>
              </a:rPr>
              <a:t>his</a:t>
            </a:r>
            <a:r>
              <a:rPr lang="es-ES" altLang="en-US" sz="2000" dirty="0">
                <a:latin typeface="Times New Roman" panose="02020603050405020304" pitchFamily="18" charset="0"/>
                <a:cs typeface="Times New Roman" panose="02020603050405020304" pitchFamily="18" charset="0"/>
              </a:rPr>
              <a:t> </a:t>
            </a:r>
            <a:r>
              <a:rPr lang="es-ES" altLang="en-US" sz="2000" dirty="0" err="1">
                <a:latin typeface="Times New Roman" panose="02020603050405020304" pitchFamily="18" charset="0"/>
                <a:cs typeface="Times New Roman" panose="02020603050405020304" pitchFamily="18" charset="0"/>
              </a:rPr>
              <a:t>assistance</a:t>
            </a:r>
            <a:r>
              <a:rPr lang="es-ES" altLang="en-US" sz="2000" dirty="0">
                <a:latin typeface="Times New Roman" panose="02020603050405020304" pitchFamily="18" charset="0"/>
                <a:cs typeface="Times New Roman" panose="02020603050405020304" pitchFamily="18" charset="0"/>
              </a:rPr>
              <a:t> in </a:t>
            </a:r>
            <a:r>
              <a:rPr lang="es-ES" altLang="en-US" sz="2000" dirty="0" err="1">
                <a:latin typeface="Times New Roman" panose="02020603050405020304" pitchFamily="18" charset="0"/>
                <a:cs typeface="Times New Roman" panose="02020603050405020304" pitchFamily="18" charset="0"/>
              </a:rPr>
              <a:t>putting</a:t>
            </a:r>
            <a:r>
              <a:rPr lang="es-ES" altLang="en-US" sz="2000" dirty="0">
                <a:latin typeface="Times New Roman" panose="02020603050405020304" pitchFamily="18" charset="0"/>
                <a:cs typeface="Times New Roman" panose="02020603050405020304" pitchFamily="18" charset="0"/>
              </a:rPr>
              <a:t> </a:t>
            </a:r>
            <a:r>
              <a:rPr lang="es-ES" altLang="en-US" sz="2000" dirty="0" err="1">
                <a:latin typeface="Times New Roman" panose="02020603050405020304" pitchFamily="18" charset="0"/>
                <a:cs typeface="Times New Roman" panose="02020603050405020304" pitchFamily="18" charset="0"/>
              </a:rPr>
              <a:t>an</a:t>
            </a:r>
            <a:r>
              <a:rPr lang="es-ES" altLang="en-US" sz="2000" dirty="0">
                <a:latin typeface="Times New Roman" panose="02020603050405020304" pitchFamily="18" charset="0"/>
                <a:cs typeface="Times New Roman" panose="02020603050405020304" pitchFamily="18" charset="0"/>
              </a:rPr>
              <a:t> </a:t>
            </a:r>
            <a:r>
              <a:rPr lang="es-ES" altLang="en-US" sz="2000" dirty="0" err="1">
                <a:latin typeface="Times New Roman" panose="02020603050405020304" pitchFamily="18" charset="0"/>
                <a:cs typeface="Times New Roman" panose="02020603050405020304" pitchFamily="18" charset="0"/>
              </a:rPr>
              <a:t>end</a:t>
            </a:r>
            <a:r>
              <a:rPr lang="es-ES" altLang="en-US" sz="2000" dirty="0">
                <a:latin typeface="Times New Roman" panose="02020603050405020304" pitchFamily="18" charset="0"/>
                <a:cs typeface="Times New Roman" panose="02020603050405020304" pitchFamily="18" charset="0"/>
              </a:rPr>
              <a:t> </a:t>
            </a:r>
            <a:r>
              <a:rPr lang="es-ES" altLang="en-US" sz="2000" dirty="0" err="1">
                <a:latin typeface="Times New Roman" panose="02020603050405020304" pitchFamily="18" charset="0"/>
                <a:cs typeface="Times New Roman" panose="02020603050405020304" pitchFamily="18" charset="0"/>
              </a:rPr>
              <a:t>to</a:t>
            </a:r>
            <a:r>
              <a:rPr lang="es-ES" altLang="en-US" sz="2000" dirty="0">
                <a:latin typeface="Times New Roman" panose="02020603050405020304" pitchFamily="18" charset="0"/>
                <a:cs typeface="Times New Roman" panose="02020603050405020304" pitchFamily="18" charset="0"/>
              </a:rPr>
              <a:t> </a:t>
            </a:r>
            <a:r>
              <a:rPr lang="es-ES" altLang="en-US" sz="2000" dirty="0" err="1">
                <a:latin typeface="Times New Roman" panose="02020603050405020304" pitchFamily="18" charset="0"/>
                <a:cs typeface="Times New Roman" panose="02020603050405020304" pitchFamily="18" charset="0"/>
              </a:rPr>
              <a:t>the</a:t>
            </a:r>
            <a:r>
              <a:rPr lang="es-ES" altLang="en-US" sz="2000" dirty="0">
                <a:latin typeface="Times New Roman" panose="02020603050405020304" pitchFamily="18" charset="0"/>
                <a:cs typeface="Times New Roman" panose="02020603050405020304" pitchFamily="18" charset="0"/>
              </a:rPr>
              <a:t> </a:t>
            </a:r>
            <a:r>
              <a:rPr lang="es-ES" altLang="en-US" sz="2000" dirty="0" err="1">
                <a:latin typeface="Times New Roman" panose="02020603050405020304" pitchFamily="18" charset="0"/>
                <a:cs typeface="Times New Roman" panose="02020603050405020304" pitchFamily="18" charset="0"/>
              </a:rPr>
              <a:t>life</a:t>
            </a:r>
            <a:r>
              <a:rPr lang="es-ES" altLang="en-US" sz="2000" dirty="0">
                <a:latin typeface="Times New Roman" panose="02020603050405020304" pitchFamily="18" charset="0"/>
                <a:cs typeface="Times New Roman" panose="02020603050405020304" pitchFamily="18" charset="0"/>
              </a:rPr>
              <a:t> </a:t>
            </a:r>
            <a:r>
              <a:rPr lang="es-ES" altLang="en-US" sz="2000" dirty="0" err="1">
                <a:latin typeface="Times New Roman" panose="02020603050405020304" pitchFamily="18" charset="0"/>
                <a:cs typeface="Times New Roman" panose="02020603050405020304" pitchFamily="18" charset="0"/>
              </a:rPr>
              <a:t>of</a:t>
            </a:r>
            <a:r>
              <a:rPr lang="es-ES" altLang="en-US" sz="2000" dirty="0">
                <a:latin typeface="Times New Roman" panose="02020603050405020304" pitchFamily="18" charset="0"/>
                <a:cs typeface="Times New Roman" panose="02020603050405020304" pitchFamily="18" charset="0"/>
              </a:rPr>
              <a:t> </a:t>
            </a:r>
            <a:r>
              <a:rPr lang="es-ES" altLang="en-US" sz="2000" dirty="0" err="1">
                <a:latin typeface="Times New Roman" panose="02020603050405020304" pitchFamily="18" charset="0"/>
                <a:cs typeface="Times New Roman" panose="02020603050405020304" pitchFamily="18" charset="0"/>
              </a:rPr>
              <a:t>the</a:t>
            </a:r>
            <a:r>
              <a:rPr lang="es-ES" altLang="en-US" sz="2000" dirty="0">
                <a:latin typeface="Times New Roman" panose="02020603050405020304" pitchFamily="18" charset="0"/>
                <a:cs typeface="Times New Roman" panose="02020603050405020304" pitchFamily="18" charset="0"/>
              </a:rPr>
              <a:t> </a:t>
            </a:r>
            <a:r>
              <a:rPr lang="es-ES" altLang="en-US" sz="2000" dirty="0" err="1">
                <a:latin typeface="Times New Roman" panose="02020603050405020304" pitchFamily="18" charset="0"/>
                <a:cs typeface="Times New Roman" panose="02020603050405020304" pitchFamily="18" charset="0"/>
              </a:rPr>
              <a:t>Greek</a:t>
            </a:r>
            <a:r>
              <a:rPr lang="es-ES" altLang="en-US" sz="2000" dirty="0">
                <a:latin typeface="Times New Roman" panose="02020603050405020304" pitchFamily="18" charset="0"/>
                <a:cs typeface="Times New Roman" panose="02020603050405020304" pitchFamily="18" charset="0"/>
              </a:rPr>
              <a:t> </a:t>
            </a:r>
            <a:r>
              <a:rPr lang="es-ES" altLang="en-US" sz="2000" dirty="0" err="1">
                <a:latin typeface="Times New Roman" panose="02020603050405020304" pitchFamily="18" charset="0"/>
                <a:cs typeface="Times New Roman" panose="02020603050405020304" pitchFamily="18" charset="0"/>
              </a:rPr>
              <a:t>national</a:t>
            </a:r>
            <a:r>
              <a:rPr lang="es-ES" altLang="en-US" sz="2000" dirty="0">
                <a:latin typeface="Times New Roman" panose="02020603050405020304" pitchFamily="18" charset="0"/>
                <a:cs typeface="Times New Roman" panose="02020603050405020304" pitchFamily="18" charset="0"/>
              </a:rPr>
              <a:t> </a:t>
            </a:r>
            <a:r>
              <a:rPr lang="es-ES" altLang="en-US" sz="2000" dirty="0" err="1">
                <a:latin typeface="Times New Roman" panose="02020603050405020304" pitchFamily="18" charset="0"/>
                <a:cs typeface="Times New Roman" panose="02020603050405020304" pitchFamily="18" charset="0"/>
              </a:rPr>
              <a:t>Karalis</a:t>
            </a:r>
            <a:r>
              <a:rPr lang="es-ES" altLang="en-US" sz="2000" dirty="0">
                <a:latin typeface="Times New Roman" panose="02020603050405020304" pitchFamily="18" charset="0"/>
                <a:cs typeface="Times New Roman" panose="02020603050405020304" pitchFamily="18" charset="0"/>
              </a:rPr>
              <a:t> in Heraklion. </a:t>
            </a:r>
            <a:r>
              <a:rPr lang="es-ES" altLang="en-US" sz="2000" dirty="0" err="1">
                <a:latin typeface="Times New Roman" panose="02020603050405020304" pitchFamily="18" charset="0"/>
                <a:cs typeface="Times New Roman" panose="02020603050405020304" pitchFamily="18" charset="0"/>
              </a:rPr>
              <a:t>On</a:t>
            </a:r>
            <a:r>
              <a:rPr lang="es-ES" altLang="en-US" sz="2000" dirty="0">
                <a:latin typeface="Times New Roman" panose="02020603050405020304" pitchFamily="18" charset="0"/>
                <a:cs typeface="Times New Roman" panose="02020603050405020304" pitchFamily="18" charset="0"/>
              </a:rPr>
              <a:t> </a:t>
            </a:r>
            <a:r>
              <a:rPr lang="es-ES" altLang="en-US" sz="2000" dirty="0" err="1">
                <a:latin typeface="Times New Roman" panose="02020603050405020304" pitchFamily="18" charset="0"/>
                <a:cs typeface="Times New Roman" panose="02020603050405020304" pitchFamily="18" charset="0"/>
              </a:rPr>
              <a:t>the</a:t>
            </a:r>
            <a:r>
              <a:rPr lang="es-ES" altLang="en-US" sz="2000" dirty="0">
                <a:latin typeface="Times New Roman" panose="02020603050405020304" pitchFamily="18" charset="0"/>
                <a:cs typeface="Times New Roman" panose="02020603050405020304" pitchFamily="18" charset="0"/>
              </a:rPr>
              <a:t> </a:t>
            </a:r>
            <a:r>
              <a:rPr lang="es-ES" altLang="en-US" sz="2000" dirty="0" err="1">
                <a:latin typeface="Times New Roman" panose="02020603050405020304" pitchFamily="18" charset="0"/>
                <a:cs typeface="Times New Roman" panose="02020603050405020304" pitchFamily="18" charset="0"/>
              </a:rPr>
              <a:t>specific</a:t>
            </a:r>
            <a:r>
              <a:rPr lang="es-ES" altLang="en-US" sz="2000" dirty="0">
                <a:latin typeface="Times New Roman" panose="02020603050405020304" pitchFamily="18" charset="0"/>
                <a:cs typeface="Times New Roman" panose="02020603050405020304" pitchFamily="18" charset="0"/>
              </a:rPr>
              <a:t> </a:t>
            </a:r>
            <a:r>
              <a:rPr lang="es-ES" altLang="en-US" sz="2000" dirty="0" err="1">
                <a:latin typeface="Times New Roman" panose="02020603050405020304" pitchFamily="18" charset="0"/>
                <a:cs typeface="Times New Roman" panose="02020603050405020304" pitchFamily="18" charset="0"/>
              </a:rPr>
              <a:t>request</a:t>
            </a:r>
            <a:r>
              <a:rPr lang="es-ES" altLang="en-US" sz="2000" dirty="0">
                <a:latin typeface="Times New Roman" panose="02020603050405020304" pitchFamily="18" charset="0"/>
                <a:cs typeface="Times New Roman" panose="02020603050405020304" pitchFamily="18" charset="0"/>
              </a:rPr>
              <a:t> </a:t>
            </a:r>
            <a:r>
              <a:rPr lang="es-ES" altLang="en-US" sz="2000" dirty="0" err="1">
                <a:latin typeface="Times New Roman" panose="02020603050405020304" pitchFamily="18" charset="0"/>
                <a:cs typeface="Times New Roman" panose="02020603050405020304" pitchFamily="18" charset="0"/>
              </a:rPr>
              <a:t>of</a:t>
            </a:r>
            <a:r>
              <a:rPr lang="es-ES" altLang="en-US" sz="2000" dirty="0">
                <a:latin typeface="Times New Roman" panose="02020603050405020304" pitchFamily="18" charset="0"/>
                <a:cs typeface="Times New Roman" panose="02020603050405020304" pitchFamily="18" charset="0"/>
              </a:rPr>
              <a:t> </a:t>
            </a:r>
            <a:r>
              <a:rPr lang="es-ES" altLang="en-US" sz="2000" dirty="0" err="1">
                <a:latin typeface="Times New Roman" panose="02020603050405020304" pitchFamily="18" charset="0"/>
                <a:cs typeface="Times New Roman" panose="02020603050405020304" pitchFamily="18" charset="0"/>
              </a:rPr>
              <a:t>Karalis</a:t>
            </a:r>
            <a:r>
              <a:rPr lang="es-ES" altLang="en-US" sz="2000" dirty="0">
                <a:latin typeface="Times New Roman" panose="02020603050405020304" pitchFamily="18" charset="0"/>
                <a:cs typeface="Times New Roman" panose="02020603050405020304" pitchFamily="18" charset="0"/>
              </a:rPr>
              <a:t>, </a:t>
            </a:r>
            <a:r>
              <a:rPr lang="es-ES" altLang="en-US" sz="2000" dirty="0" err="1">
                <a:latin typeface="Times New Roman" panose="02020603050405020304" pitchFamily="18" charset="0"/>
                <a:cs typeface="Times New Roman" panose="02020603050405020304" pitchFamily="18" charset="0"/>
              </a:rPr>
              <a:t>Drion</a:t>
            </a:r>
            <a:r>
              <a:rPr lang="es-ES" altLang="en-US" sz="2000" dirty="0">
                <a:latin typeface="Times New Roman" panose="02020603050405020304" pitchFamily="18" charset="0"/>
                <a:cs typeface="Times New Roman" panose="02020603050405020304" pitchFamily="18" charset="0"/>
              </a:rPr>
              <a:t> </a:t>
            </a:r>
            <a:r>
              <a:rPr lang="es-ES" altLang="en-US" sz="2000" dirty="0" err="1">
                <a:latin typeface="Times New Roman" panose="02020603050405020304" pitchFamily="18" charset="0"/>
                <a:cs typeface="Times New Roman" panose="02020603050405020304" pitchFamily="18" charset="0"/>
              </a:rPr>
              <a:t>injected</a:t>
            </a:r>
            <a:r>
              <a:rPr lang="es-ES" altLang="en-US" sz="2000" dirty="0">
                <a:latin typeface="Times New Roman" panose="02020603050405020304" pitchFamily="18" charset="0"/>
                <a:cs typeface="Times New Roman" panose="02020603050405020304" pitchFamily="18" charset="0"/>
              </a:rPr>
              <a:t> </a:t>
            </a:r>
            <a:r>
              <a:rPr lang="es-ES" altLang="en-US" sz="2000" dirty="0" err="1">
                <a:latin typeface="Times New Roman" panose="02020603050405020304" pitchFamily="18" charset="0"/>
                <a:cs typeface="Times New Roman" panose="02020603050405020304" pitchFamily="18" charset="0"/>
              </a:rPr>
              <a:t>him</a:t>
            </a:r>
            <a:r>
              <a:rPr lang="es-ES" altLang="en-US" sz="2000" dirty="0">
                <a:latin typeface="Times New Roman" panose="02020603050405020304" pitchFamily="18" charset="0"/>
                <a:cs typeface="Times New Roman" panose="02020603050405020304" pitchFamily="18" charset="0"/>
              </a:rPr>
              <a:t> </a:t>
            </a:r>
            <a:r>
              <a:rPr lang="es-ES" altLang="en-US" sz="2000" dirty="0" err="1">
                <a:latin typeface="Times New Roman" panose="02020603050405020304" pitchFamily="18" charset="0"/>
                <a:cs typeface="Times New Roman" panose="02020603050405020304" pitchFamily="18" charset="0"/>
              </a:rPr>
              <a:t>with</a:t>
            </a:r>
            <a:r>
              <a:rPr lang="es-ES" altLang="en-US" sz="2000" dirty="0">
                <a:latin typeface="Times New Roman" panose="02020603050405020304" pitchFamily="18" charset="0"/>
                <a:cs typeface="Times New Roman" panose="02020603050405020304" pitchFamily="18" charset="0"/>
              </a:rPr>
              <a:t> a </a:t>
            </a:r>
            <a:r>
              <a:rPr lang="es-ES" altLang="en-US" sz="2000" dirty="0" err="1">
                <a:latin typeface="Times New Roman" panose="02020603050405020304" pitchFamily="18" charset="0"/>
                <a:cs typeface="Times New Roman" panose="02020603050405020304" pitchFamily="18" charset="0"/>
              </a:rPr>
              <a:t>lethal</a:t>
            </a:r>
            <a:r>
              <a:rPr lang="es-ES" altLang="en-US" sz="2000" dirty="0">
                <a:latin typeface="Times New Roman" panose="02020603050405020304" pitchFamily="18" charset="0"/>
                <a:cs typeface="Times New Roman" panose="02020603050405020304" pitchFamily="18" charset="0"/>
              </a:rPr>
              <a:t> </a:t>
            </a:r>
            <a:r>
              <a:rPr lang="es-ES" altLang="en-US" sz="2000" dirty="0" err="1">
                <a:latin typeface="Times New Roman" panose="02020603050405020304" pitchFamily="18" charset="0"/>
                <a:cs typeface="Times New Roman" panose="02020603050405020304" pitchFamily="18" charset="0"/>
              </a:rPr>
              <a:t>substance</a:t>
            </a:r>
            <a:r>
              <a:rPr lang="es-ES" altLang="en-US" sz="2000" dirty="0">
                <a:latin typeface="Times New Roman" panose="02020603050405020304" pitchFamily="18" charset="0"/>
                <a:cs typeface="Times New Roman" panose="02020603050405020304" pitchFamily="18" charset="0"/>
              </a:rPr>
              <a:t>, </a:t>
            </a:r>
            <a:r>
              <a:rPr lang="es-ES" altLang="en-US" sz="2000" dirty="0" err="1">
                <a:latin typeface="Times New Roman" panose="02020603050405020304" pitchFamily="18" charset="0"/>
                <a:cs typeface="Times New Roman" panose="02020603050405020304" pitchFamily="18" charset="0"/>
              </a:rPr>
              <a:t>which</a:t>
            </a:r>
            <a:r>
              <a:rPr lang="es-ES" altLang="en-US" sz="2000" dirty="0">
                <a:latin typeface="Times New Roman" panose="02020603050405020304" pitchFamily="18" charset="0"/>
                <a:cs typeface="Times New Roman" panose="02020603050405020304" pitchFamily="18" charset="0"/>
              </a:rPr>
              <a:t> </a:t>
            </a:r>
            <a:r>
              <a:rPr lang="es-ES" altLang="en-US" sz="2000" dirty="0" err="1">
                <a:latin typeface="Times New Roman" panose="02020603050405020304" pitchFamily="18" charset="0"/>
                <a:cs typeface="Times New Roman" panose="02020603050405020304" pitchFamily="18" charset="0"/>
              </a:rPr>
              <a:t>caused</a:t>
            </a:r>
            <a:r>
              <a:rPr lang="es-ES" altLang="en-US" sz="2000" dirty="0">
                <a:latin typeface="Times New Roman" panose="02020603050405020304" pitchFamily="18" charset="0"/>
                <a:cs typeface="Times New Roman" panose="02020603050405020304" pitchFamily="18" charset="0"/>
              </a:rPr>
              <a:t> </a:t>
            </a:r>
            <a:r>
              <a:rPr lang="es-ES" altLang="en-US" sz="2000" dirty="0" err="1">
                <a:latin typeface="Times New Roman" panose="02020603050405020304" pitchFamily="18" charset="0"/>
                <a:cs typeface="Times New Roman" panose="02020603050405020304" pitchFamily="18" charset="0"/>
              </a:rPr>
              <a:t>his</a:t>
            </a:r>
            <a:r>
              <a:rPr lang="es-ES" altLang="en-US" sz="2000" dirty="0">
                <a:latin typeface="Times New Roman" panose="02020603050405020304" pitchFamily="18" charset="0"/>
                <a:cs typeface="Times New Roman" panose="02020603050405020304" pitchFamily="18" charset="0"/>
              </a:rPr>
              <a:t> </a:t>
            </a:r>
            <a:r>
              <a:rPr lang="es-ES" altLang="en-US" sz="2000" dirty="0" err="1">
                <a:latin typeface="Times New Roman" panose="02020603050405020304" pitchFamily="18" charset="0"/>
                <a:cs typeface="Times New Roman" panose="02020603050405020304" pitchFamily="18" charset="0"/>
              </a:rPr>
              <a:t>death</a:t>
            </a:r>
            <a:r>
              <a:rPr lang="es-ES" altLang="en-US" sz="2000" dirty="0">
                <a:latin typeface="Times New Roman" panose="02020603050405020304" pitchFamily="18" charset="0"/>
                <a:cs typeface="Times New Roman" panose="02020603050405020304" pitchFamily="18" charset="0"/>
              </a:rPr>
              <a:t> a </a:t>
            </a:r>
            <a:r>
              <a:rPr lang="es-ES" altLang="en-US" sz="2000" dirty="0" err="1">
                <a:latin typeface="Times New Roman" panose="02020603050405020304" pitchFamily="18" charset="0"/>
                <a:cs typeface="Times New Roman" panose="02020603050405020304" pitchFamily="18" charset="0"/>
              </a:rPr>
              <a:t>few</a:t>
            </a:r>
            <a:r>
              <a:rPr lang="es-ES" altLang="en-US" sz="2000" dirty="0">
                <a:latin typeface="Times New Roman" panose="02020603050405020304" pitchFamily="18" charset="0"/>
                <a:cs typeface="Times New Roman" panose="02020603050405020304" pitchFamily="18" charset="0"/>
              </a:rPr>
              <a:t> minutes </a:t>
            </a:r>
            <a:r>
              <a:rPr lang="es-ES" altLang="en-US" sz="2000" dirty="0" err="1">
                <a:latin typeface="Times New Roman" panose="02020603050405020304" pitchFamily="18" charset="0"/>
                <a:cs typeface="Times New Roman" panose="02020603050405020304" pitchFamily="18" charset="0"/>
              </a:rPr>
              <a:t>later</a:t>
            </a:r>
            <a:r>
              <a:rPr lang="es-ES" altLang="en-US" sz="2000" dirty="0">
                <a:latin typeface="Times New Roman" panose="02020603050405020304" pitchFamily="18" charset="0"/>
                <a:cs typeface="Times New Roman" panose="02020603050405020304" pitchFamily="18" charset="0"/>
              </a:rPr>
              <a:t>. </a:t>
            </a:r>
            <a:r>
              <a:rPr lang="nl-NL" altLang="en-US" sz="2000" dirty="0">
                <a:latin typeface="Times New Roman" panose="02020603050405020304" pitchFamily="18" charset="0"/>
                <a:cs typeface="Times New Roman" panose="02020603050405020304" pitchFamily="18" charset="0"/>
              </a:rPr>
              <a:t>The facts of the sabotage relate to the destruction of the property of Aegean Airlines in Athens airport, resulting from the frustration of Dr Drion when he found out that he had missed his flight back to Maastricht. </a:t>
            </a:r>
          </a:p>
          <a:p>
            <a:endParaRPr lang="nl-NL" altLang="en-US" sz="2000" dirty="0">
              <a:latin typeface="Times New Roman" panose="02020603050405020304" pitchFamily="18"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EE59194B-840C-493D-8433-5ACD07F9B195}"/>
              </a:ext>
            </a:extLst>
          </p:cNvPr>
          <p:cNvSpPr>
            <a:spLocks noGrp="1"/>
          </p:cNvSpPr>
          <p:nvPr>
            <p:ph type="sldNum" sz="quarter" idx="12"/>
          </p:nvPr>
        </p:nvSpPr>
        <p:spPr/>
        <p:txBody>
          <a:bodyPr/>
          <a:lstStyle/>
          <a:p>
            <a:fld id="{114A4A3B-7E65-429A-9DD5-39041CA5CDC9}" type="slidenum">
              <a:rPr lang="en-US" smtClean="0">
                <a:solidFill>
                  <a:schemeClr val="bg1"/>
                </a:solidFill>
              </a:rPr>
              <a:t>2</a:t>
            </a:fld>
            <a:endParaRPr lang="en-US">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194" name="Titel 1">
            <a:extLst>
              <a:ext uri="{FF2B5EF4-FFF2-40B4-BE49-F238E27FC236}">
                <a16:creationId xmlns:a16="http://schemas.microsoft.com/office/drawing/2014/main" id="{695EC9D6-4C34-4BD0-9B7D-433B9E0E758D}"/>
              </a:ext>
            </a:extLst>
          </p:cNvPr>
          <p:cNvSpPr>
            <a:spLocks noGrp="1"/>
          </p:cNvSpPr>
          <p:nvPr>
            <p:ph type="title"/>
          </p:nvPr>
        </p:nvSpPr>
        <p:spPr>
          <a:xfrm>
            <a:off x="314035" y="664442"/>
            <a:ext cx="10300546" cy="984250"/>
          </a:xfrm>
        </p:spPr>
        <p:txBody>
          <a:bodyPr>
            <a:noAutofit/>
          </a:bodyPr>
          <a:lstStyle/>
          <a:p>
            <a:r>
              <a:rPr lang="nl-NL" altLang="en-US" sz="2500" b="1" dirty="0">
                <a:latin typeface="Times New Roman" panose="02020603050405020304" pitchFamily="18" charset="0"/>
                <a:cs typeface="Times New Roman" panose="02020603050405020304" pitchFamily="18" charset="0"/>
              </a:rPr>
              <a:t>Council Framework Decision 2002/584 on the European arrest warrant and the surrender procedures between Member States - Case 1 scenario – The questions</a:t>
            </a:r>
            <a:br>
              <a:rPr lang="nl-NL" altLang="en-US" sz="2000" b="1" dirty="0">
                <a:latin typeface="Times New Roman" panose="02020603050405020304" pitchFamily="18" charset="0"/>
                <a:cs typeface="Times New Roman" panose="02020603050405020304" pitchFamily="18" charset="0"/>
              </a:rPr>
            </a:br>
            <a:endParaRPr lang="nl-NL" altLang="en-US" sz="2000" b="1" dirty="0">
              <a:latin typeface="Times New Roman" panose="02020603050405020304" pitchFamily="18" charset="0"/>
              <a:cs typeface="Times New Roman" panose="02020603050405020304" pitchFamily="18" charset="0"/>
            </a:endParaRPr>
          </a:p>
        </p:txBody>
      </p:sp>
      <p:sp>
        <p:nvSpPr>
          <p:cNvPr id="3" name="Tijdelijke aanduiding voor inhoud 2">
            <a:extLst>
              <a:ext uri="{FF2B5EF4-FFF2-40B4-BE49-F238E27FC236}">
                <a16:creationId xmlns:a16="http://schemas.microsoft.com/office/drawing/2014/main" id="{D560C5D3-82FC-4A7F-830A-92C9EBDE95F0}"/>
              </a:ext>
            </a:extLst>
          </p:cNvPr>
          <p:cNvSpPr>
            <a:spLocks noGrp="1"/>
          </p:cNvSpPr>
          <p:nvPr>
            <p:ph idx="1"/>
          </p:nvPr>
        </p:nvSpPr>
        <p:spPr>
          <a:xfrm>
            <a:off x="434109" y="1727056"/>
            <a:ext cx="8458200" cy="4246562"/>
          </a:xfrm>
        </p:spPr>
        <p:txBody>
          <a:bodyPr/>
          <a:lstStyle/>
          <a:p>
            <a:pPr algn="just">
              <a:defRPr/>
            </a:pPr>
            <a:r>
              <a:rPr lang="de-DE" sz="1600" dirty="0">
                <a:latin typeface="Times New Roman" panose="02020603050405020304" pitchFamily="18" charset="0"/>
                <a:cs typeface="Times New Roman" panose="02020603050405020304" pitchFamily="18" charset="0"/>
              </a:rPr>
              <a:t>1. Is </a:t>
            </a:r>
            <a:r>
              <a:rPr lang="de-DE" sz="1600" dirty="0" err="1">
                <a:latin typeface="Times New Roman" panose="02020603050405020304" pitchFamily="18" charset="0"/>
                <a:cs typeface="Times New Roman" panose="02020603050405020304" pitchFamily="18" charset="0"/>
              </a:rPr>
              <a:t>there</a:t>
            </a:r>
            <a:r>
              <a:rPr lang="de-DE" sz="1600" dirty="0">
                <a:latin typeface="Times New Roman" panose="02020603050405020304" pitchFamily="18" charset="0"/>
                <a:cs typeface="Times New Roman" panose="02020603050405020304" pitchFamily="18" charset="0"/>
              </a:rPr>
              <a:t> an </a:t>
            </a:r>
            <a:r>
              <a:rPr lang="de-DE" sz="1600" dirty="0" err="1">
                <a:latin typeface="Times New Roman" panose="02020603050405020304" pitchFamily="18" charset="0"/>
                <a:cs typeface="Times New Roman" panose="02020603050405020304" pitchFamily="18" charset="0"/>
              </a:rPr>
              <a:t>obligation</a:t>
            </a:r>
            <a:r>
              <a:rPr lang="de-DE" sz="1600" dirty="0">
                <a:latin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cs typeface="Times New Roman" panose="02020603050405020304" pitchFamily="18" charset="0"/>
              </a:rPr>
              <a:t>for</a:t>
            </a:r>
            <a:r>
              <a:rPr lang="de-DE" sz="1600" dirty="0">
                <a:latin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cs typeface="Times New Roman" panose="02020603050405020304" pitchFamily="18" charset="0"/>
              </a:rPr>
              <a:t>the</a:t>
            </a:r>
            <a:r>
              <a:rPr lang="de-DE" sz="1600" dirty="0">
                <a:latin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cs typeface="Times New Roman" panose="02020603050405020304" pitchFamily="18" charset="0"/>
              </a:rPr>
              <a:t>Netherlands</a:t>
            </a:r>
            <a:r>
              <a:rPr lang="de-DE" sz="1600" dirty="0">
                <a:latin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cs typeface="Times New Roman" panose="02020603050405020304" pitchFamily="18" charset="0"/>
              </a:rPr>
              <a:t>to</a:t>
            </a:r>
            <a:r>
              <a:rPr lang="de-DE" sz="1600" dirty="0">
                <a:latin typeface="Times New Roman" panose="02020603050405020304" pitchFamily="18" charset="0"/>
                <a:cs typeface="Times New Roman" panose="02020603050405020304" pitchFamily="18" charset="0"/>
              </a:rPr>
              <a:t> surrender Dr </a:t>
            </a:r>
            <a:r>
              <a:rPr lang="de-DE" sz="1600" dirty="0" err="1">
                <a:latin typeface="Times New Roman" panose="02020603050405020304" pitchFamily="18" charset="0"/>
                <a:cs typeface="Times New Roman" panose="02020603050405020304" pitchFamily="18" charset="0"/>
              </a:rPr>
              <a:t>Drion</a:t>
            </a:r>
            <a:r>
              <a:rPr lang="de-DE" sz="1600" dirty="0">
                <a:latin typeface="Times New Roman" panose="02020603050405020304" pitchFamily="18" charset="0"/>
                <a:cs typeface="Times New Roman" panose="02020603050405020304" pitchFamily="18" charset="0"/>
              </a:rPr>
              <a:t>, and </a:t>
            </a:r>
            <a:r>
              <a:rPr lang="de-DE" sz="1600" dirty="0" err="1">
                <a:latin typeface="Times New Roman" panose="02020603050405020304" pitchFamily="18" charset="0"/>
                <a:cs typeface="Times New Roman" panose="02020603050405020304" pitchFamily="18" charset="0"/>
              </a:rPr>
              <a:t>if</a:t>
            </a:r>
            <a:r>
              <a:rPr lang="de-DE" sz="1600" dirty="0">
                <a:latin typeface="Times New Roman" panose="02020603050405020304" pitchFamily="18" charset="0"/>
                <a:cs typeface="Times New Roman" panose="02020603050405020304" pitchFamily="18" charset="0"/>
              </a:rPr>
              <a:t> so, </a:t>
            </a:r>
            <a:r>
              <a:rPr lang="de-DE" sz="1600" dirty="0" err="1">
                <a:latin typeface="Times New Roman" panose="02020603050405020304" pitchFamily="18" charset="0"/>
                <a:cs typeface="Times New Roman" panose="02020603050405020304" pitchFamily="18" charset="0"/>
              </a:rPr>
              <a:t>under</a:t>
            </a:r>
            <a:r>
              <a:rPr lang="de-DE" sz="1600" dirty="0">
                <a:latin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cs typeface="Times New Roman" panose="02020603050405020304" pitchFamily="18" charset="0"/>
              </a:rPr>
              <a:t>which</a:t>
            </a:r>
            <a:r>
              <a:rPr lang="de-DE" sz="1600" dirty="0">
                <a:latin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cs typeface="Times New Roman" panose="02020603050405020304" pitchFamily="18" charset="0"/>
              </a:rPr>
              <a:t>conditions</a:t>
            </a:r>
            <a:r>
              <a:rPr lang="de-DE" sz="1600" dirty="0">
                <a:latin typeface="Times New Roman" panose="02020603050405020304" pitchFamily="18" charset="0"/>
                <a:cs typeface="Times New Roman" panose="02020603050405020304" pitchFamily="18" charset="0"/>
              </a:rPr>
              <a:t>? </a:t>
            </a:r>
            <a:endParaRPr lang="nl-NL" sz="1600" dirty="0">
              <a:latin typeface="Times New Roman" panose="02020603050405020304" pitchFamily="18" charset="0"/>
              <a:cs typeface="Times New Roman" panose="02020603050405020304" pitchFamily="18" charset="0"/>
            </a:endParaRPr>
          </a:p>
          <a:p>
            <a:pPr algn="just">
              <a:defRPr/>
            </a:pPr>
            <a:r>
              <a:rPr lang="es-ES" sz="1600" dirty="0">
                <a:latin typeface="Times New Roman" panose="02020603050405020304" pitchFamily="18" charset="0"/>
                <a:cs typeface="Times New Roman" panose="02020603050405020304" pitchFamily="18" charset="0"/>
              </a:rPr>
              <a:t>2. Would it make a difference if </a:t>
            </a:r>
            <a:r>
              <a:rPr lang="es-ES" sz="1600" dirty="0" err="1">
                <a:latin typeface="Times New Roman" panose="02020603050405020304" pitchFamily="18" charset="0"/>
                <a:cs typeface="Times New Roman" panose="02020603050405020304" pitchFamily="18" charset="0"/>
              </a:rPr>
              <a:t>the</a:t>
            </a:r>
            <a:r>
              <a:rPr lang="es-ES" sz="1600" dirty="0">
                <a:latin typeface="Times New Roman" panose="02020603050405020304" pitchFamily="18" charset="0"/>
                <a:cs typeface="Times New Roman" panose="02020603050405020304" pitchFamily="18" charset="0"/>
              </a:rPr>
              <a:t> </a:t>
            </a:r>
            <a:r>
              <a:rPr lang="es-ES" sz="1600" dirty="0" err="1">
                <a:latin typeface="Times New Roman" panose="02020603050405020304" pitchFamily="18" charset="0"/>
                <a:cs typeface="Times New Roman" panose="02020603050405020304" pitchFamily="18" charset="0"/>
              </a:rPr>
              <a:t>offences</a:t>
            </a:r>
            <a:r>
              <a:rPr lang="es-ES" sz="1600" dirty="0">
                <a:latin typeface="Times New Roman" panose="02020603050405020304" pitchFamily="18" charset="0"/>
                <a:cs typeface="Times New Roman" panose="02020603050405020304" pitchFamily="18" charset="0"/>
              </a:rPr>
              <a:t> had not occurred in Greece, but in the Netherlands?</a:t>
            </a:r>
            <a:endParaRPr lang="nl-NL" sz="1600" dirty="0">
              <a:latin typeface="Times New Roman" panose="02020603050405020304" pitchFamily="18" charset="0"/>
              <a:cs typeface="Times New Roman" panose="02020603050405020304" pitchFamily="18" charset="0"/>
            </a:endParaRPr>
          </a:p>
          <a:p>
            <a:pPr algn="just">
              <a:defRPr/>
            </a:pPr>
            <a:r>
              <a:rPr lang="nl-NL" sz="1600" dirty="0">
                <a:latin typeface="Times New Roman" panose="02020603050405020304" pitchFamily="18" charset="0"/>
                <a:cs typeface="Times New Roman" panose="02020603050405020304" pitchFamily="18" charset="0"/>
              </a:rPr>
              <a:t>3. </a:t>
            </a:r>
            <a:r>
              <a:rPr lang="nl-NL" sz="1600" dirty="0" err="1">
                <a:latin typeface="Times New Roman" panose="02020603050405020304" pitchFamily="18" charset="0"/>
                <a:cs typeface="Times New Roman" panose="02020603050405020304" pitchFamily="18" charset="0"/>
              </a:rPr>
              <a:t>Can</a:t>
            </a:r>
            <a:r>
              <a:rPr lang="nl-NL" sz="1600" dirty="0">
                <a:latin typeface="Times New Roman" panose="02020603050405020304" pitchFamily="18" charset="0"/>
                <a:cs typeface="Times New Roman" panose="02020603050405020304" pitchFamily="18" charset="0"/>
              </a:rPr>
              <a:t> the Netherlands make </a:t>
            </a:r>
            <a:r>
              <a:rPr lang="nl-NL" sz="1600" dirty="0" err="1">
                <a:latin typeface="Times New Roman" panose="02020603050405020304" pitchFamily="18" charset="0"/>
                <a:cs typeface="Times New Roman" panose="02020603050405020304" pitchFamily="18" charset="0"/>
              </a:rPr>
              <a:t>an</a:t>
            </a:r>
            <a:r>
              <a:rPr lang="nl-NL" sz="1600" dirty="0">
                <a:latin typeface="Times New Roman" panose="02020603050405020304" pitchFamily="18" charset="0"/>
                <a:cs typeface="Times New Roman" panose="02020603050405020304" pitchFamily="18" charset="0"/>
              </a:rPr>
              <a:t> assessment of </a:t>
            </a:r>
            <a:r>
              <a:rPr lang="nl-NL" sz="1600" dirty="0" err="1">
                <a:latin typeface="Times New Roman" panose="02020603050405020304" pitchFamily="18" charset="0"/>
                <a:cs typeface="Times New Roman" panose="02020603050405020304" pitchFamily="18" charset="0"/>
              </a:rPr>
              <a:t>the</a:t>
            </a:r>
            <a:r>
              <a:rPr lang="nl-NL" sz="1600" dirty="0">
                <a:latin typeface="Times New Roman" panose="02020603050405020304" pitchFamily="18" charset="0"/>
                <a:cs typeface="Times New Roman" panose="02020603050405020304" pitchFamily="18" charset="0"/>
              </a:rPr>
              <a:t> </a:t>
            </a:r>
            <a:r>
              <a:rPr lang="nl-NL" sz="1600" dirty="0" err="1">
                <a:latin typeface="Times New Roman" panose="02020603050405020304" pitchFamily="18" charset="0"/>
                <a:cs typeface="Times New Roman" panose="02020603050405020304" pitchFamily="18" charset="0"/>
              </a:rPr>
              <a:t>offences</a:t>
            </a:r>
            <a:r>
              <a:rPr lang="nl-NL" sz="1600" dirty="0">
                <a:latin typeface="Times New Roman" panose="02020603050405020304" pitchFamily="18" charset="0"/>
                <a:cs typeface="Times New Roman" panose="02020603050405020304" pitchFamily="18" charset="0"/>
              </a:rPr>
              <a:t> and </a:t>
            </a:r>
            <a:r>
              <a:rPr lang="nl-NL" sz="1600" dirty="0" err="1">
                <a:latin typeface="Times New Roman" panose="02020603050405020304" pitchFamily="18" charset="0"/>
                <a:cs typeface="Times New Roman" panose="02020603050405020304" pitchFamily="18" charset="0"/>
              </a:rPr>
              <a:t>qualify</a:t>
            </a:r>
            <a:r>
              <a:rPr lang="nl-NL" sz="1600" dirty="0">
                <a:latin typeface="Times New Roman" panose="02020603050405020304" pitchFamily="18" charset="0"/>
                <a:cs typeface="Times New Roman" panose="02020603050405020304" pitchFamily="18" charset="0"/>
              </a:rPr>
              <a:t> </a:t>
            </a:r>
            <a:r>
              <a:rPr lang="nl-NL" sz="1600" dirty="0" err="1">
                <a:latin typeface="Times New Roman" panose="02020603050405020304" pitchFamily="18" charset="0"/>
                <a:cs typeface="Times New Roman" panose="02020603050405020304" pitchFamily="18" charset="0"/>
              </a:rPr>
              <a:t>them</a:t>
            </a:r>
            <a:r>
              <a:rPr lang="nl-NL" sz="1600" dirty="0">
                <a:latin typeface="Times New Roman" panose="02020603050405020304" pitchFamily="18" charset="0"/>
                <a:cs typeface="Times New Roman" panose="02020603050405020304" pitchFamily="18" charset="0"/>
              </a:rPr>
              <a:t> </a:t>
            </a:r>
            <a:r>
              <a:rPr lang="nl-NL" sz="1600" dirty="0" err="1">
                <a:latin typeface="Times New Roman" panose="02020603050405020304" pitchFamily="18" charset="0"/>
                <a:cs typeface="Times New Roman" panose="02020603050405020304" pitchFamily="18" charset="0"/>
              </a:rPr>
              <a:t>according</a:t>
            </a:r>
            <a:r>
              <a:rPr lang="nl-NL" sz="1600" dirty="0">
                <a:latin typeface="Times New Roman" panose="02020603050405020304" pitchFamily="18" charset="0"/>
                <a:cs typeface="Times New Roman" panose="02020603050405020304" pitchFamily="18" charset="0"/>
              </a:rPr>
              <a:t> to Dutch </a:t>
            </a:r>
            <a:r>
              <a:rPr lang="nl-NL" sz="1600" dirty="0" err="1">
                <a:latin typeface="Times New Roman" panose="02020603050405020304" pitchFamily="18" charset="0"/>
                <a:cs typeface="Times New Roman" panose="02020603050405020304" pitchFamily="18" charset="0"/>
              </a:rPr>
              <a:t>criminal</a:t>
            </a:r>
            <a:r>
              <a:rPr lang="nl-NL" sz="1600" dirty="0">
                <a:latin typeface="Times New Roman" panose="02020603050405020304" pitchFamily="18" charset="0"/>
                <a:cs typeface="Times New Roman" panose="02020603050405020304" pitchFamily="18" charset="0"/>
              </a:rPr>
              <a:t> </a:t>
            </a:r>
            <a:r>
              <a:rPr lang="nl-NL" sz="1600" dirty="0" err="1">
                <a:latin typeface="Times New Roman" panose="02020603050405020304" pitchFamily="18" charset="0"/>
                <a:cs typeface="Times New Roman" panose="02020603050405020304" pitchFamily="18" charset="0"/>
              </a:rPr>
              <a:t>law</a:t>
            </a:r>
            <a:r>
              <a:rPr lang="nl-NL" sz="1600" dirty="0">
                <a:latin typeface="Times New Roman" panose="02020603050405020304" pitchFamily="18" charset="0"/>
                <a:cs typeface="Times New Roman" panose="02020603050405020304" pitchFamily="18" charset="0"/>
              </a:rPr>
              <a:t>?</a:t>
            </a:r>
          </a:p>
          <a:p>
            <a:pPr algn="just">
              <a:defRPr/>
            </a:pPr>
            <a:r>
              <a:rPr lang="nl-NL" sz="1600" dirty="0">
                <a:latin typeface="Times New Roman" panose="02020603050405020304" pitchFamily="18" charset="0"/>
                <a:cs typeface="Times New Roman" panose="02020603050405020304" pitchFamily="18" charset="0"/>
              </a:rPr>
              <a:t>4. Does the </a:t>
            </a:r>
            <a:r>
              <a:rPr lang="nl-NL" sz="1600" dirty="0" err="1">
                <a:latin typeface="Times New Roman" panose="02020603050405020304" pitchFamily="18" charset="0"/>
                <a:cs typeface="Times New Roman" panose="02020603050405020304" pitchFamily="18" charset="0"/>
              </a:rPr>
              <a:t>nationality</a:t>
            </a:r>
            <a:r>
              <a:rPr lang="nl-NL" sz="1600" dirty="0">
                <a:latin typeface="Times New Roman" panose="02020603050405020304" pitchFamily="18" charset="0"/>
                <a:cs typeface="Times New Roman" panose="02020603050405020304" pitchFamily="18" charset="0"/>
              </a:rPr>
              <a:t> of the </a:t>
            </a:r>
            <a:r>
              <a:rPr lang="nl-NL" sz="1600" dirty="0" err="1">
                <a:latin typeface="Times New Roman" panose="02020603050405020304" pitchFamily="18" charset="0"/>
                <a:cs typeface="Times New Roman" panose="02020603050405020304" pitchFamily="18" charset="0"/>
              </a:rPr>
              <a:t>requested</a:t>
            </a:r>
            <a:r>
              <a:rPr lang="nl-NL" sz="1600" dirty="0">
                <a:latin typeface="Times New Roman" panose="02020603050405020304" pitchFamily="18" charset="0"/>
                <a:cs typeface="Times New Roman" panose="02020603050405020304" pitchFamily="18" charset="0"/>
              </a:rPr>
              <a:t> </a:t>
            </a:r>
            <a:r>
              <a:rPr lang="nl-NL" sz="1600" dirty="0" err="1">
                <a:latin typeface="Times New Roman" panose="02020603050405020304" pitchFamily="18" charset="0"/>
                <a:cs typeface="Times New Roman" panose="02020603050405020304" pitchFamily="18" charset="0"/>
              </a:rPr>
              <a:t>person</a:t>
            </a:r>
            <a:r>
              <a:rPr lang="nl-NL" sz="1600" dirty="0">
                <a:latin typeface="Times New Roman" panose="02020603050405020304" pitchFamily="18" charset="0"/>
                <a:cs typeface="Times New Roman" panose="02020603050405020304" pitchFamily="18" charset="0"/>
              </a:rPr>
              <a:t> </a:t>
            </a:r>
            <a:r>
              <a:rPr lang="nl-NL" sz="1600" dirty="0" err="1">
                <a:latin typeface="Times New Roman" panose="02020603050405020304" pitchFamily="18" charset="0"/>
                <a:cs typeface="Times New Roman" panose="02020603050405020304" pitchFamily="18" charset="0"/>
              </a:rPr>
              <a:t>play</a:t>
            </a:r>
            <a:r>
              <a:rPr lang="nl-NL" sz="1600" dirty="0">
                <a:latin typeface="Times New Roman" panose="02020603050405020304" pitchFamily="18" charset="0"/>
                <a:cs typeface="Times New Roman" panose="02020603050405020304" pitchFamily="18" charset="0"/>
              </a:rPr>
              <a:t> a </a:t>
            </a:r>
            <a:r>
              <a:rPr lang="nl-NL" sz="1600" dirty="0" err="1">
                <a:latin typeface="Times New Roman" panose="02020603050405020304" pitchFamily="18" charset="0"/>
                <a:cs typeface="Times New Roman" panose="02020603050405020304" pitchFamily="18" charset="0"/>
              </a:rPr>
              <a:t>role</a:t>
            </a:r>
            <a:r>
              <a:rPr lang="nl-NL" sz="1600" dirty="0">
                <a:latin typeface="Times New Roman" panose="02020603050405020304" pitchFamily="18" charset="0"/>
                <a:cs typeface="Times New Roman" panose="02020603050405020304" pitchFamily="18" charset="0"/>
              </a:rPr>
              <a:t>?</a:t>
            </a:r>
          </a:p>
          <a:p>
            <a:pPr algn="just">
              <a:defRPr/>
            </a:pPr>
            <a:r>
              <a:rPr lang="nl-NL" sz="1600" dirty="0">
                <a:latin typeface="Times New Roman" panose="02020603050405020304" pitchFamily="18" charset="0"/>
                <a:cs typeface="Times New Roman" panose="02020603050405020304" pitchFamily="18" charset="0"/>
              </a:rPr>
              <a:t>5. Will the </a:t>
            </a:r>
            <a:r>
              <a:rPr lang="nl-NL" sz="1600" dirty="0" err="1">
                <a:latin typeface="Times New Roman" panose="02020603050405020304" pitchFamily="18" charset="0"/>
                <a:cs typeface="Times New Roman" panose="02020603050405020304" pitchFamily="18" charset="0"/>
              </a:rPr>
              <a:t>requested</a:t>
            </a:r>
            <a:r>
              <a:rPr lang="nl-NL" sz="1600" dirty="0">
                <a:latin typeface="Times New Roman" panose="02020603050405020304" pitchFamily="18" charset="0"/>
                <a:cs typeface="Times New Roman" panose="02020603050405020304" pitchFamily="18" charset="0"/>
              </a:rPr>
              <a:t> </a:t>
            </a:r>
            <a:r>
              <a:rPr lang="nl-NL" sz="1600" dirty="0" err="1">
                <a:latin typeface="Times New Roman" panose="02020603050405020304" pitchFamily="18" charset="0"/>
                <a:cs typeface="Times New Roman" panose="02020603050405020304" pitchFamily="18" charset="0"/>
              </a:rPr>
              <a:t>person</a:t>
            </a:r>
            <a:r>
              <a:rPr lang="nl-NL" sz="1600" dirty="0">
                <a:latin typeface="Times New Roman" panose="02020603050405020304" pitchFamily="18" charset="0"/>
                <a:cs typeface="Times New Roman" panose="02020603050405020304" pitchFamily="18" charset="0"/>
              </a:rPr>
              <a:t> </a:t>
            </a:r>
            <a:r>
              <a:rPr lang="nl-NL" sz="1600" dirty="0" err="1">
                <a:latin typeface="Times New Roman" panose="02020603050405020304" pitchFamily="18" charset="0"/>
                <a:cs typeface="Times New Roman" panose="02020603050405020304" pitchFamily="18" charset="0"/>
              </a:rPr>
              <a:t>be</a:t>
            </a:r>
            <a:r>
              <a:rPr lang="nl-NL" sz="1600" dirty="0">
                <a:latin typeface="Times New Roman" panose="02020603050405020304" pitchFamily="18" charset="0"/>
                <a:cs typeface="Times New Roman" panose="02020603050405020304" pitchFamily="18" charset="0"/>
              </a:rPr>
              <a:t> </a:t>
            </a:r>
            <a:r>
              <a:rPr lang="nl-NL" sz="1600" dirty="0" err="1">
                <a:latin typeface="Times New Roman" panose="02020603050405020304" pitchFamily="18" charset="0"/>
                <a:cs typeface="Times New Roman" panose="02020603050405020304" pitchFamily="18" charset="0"/>
              </a:rPr>
              <a:t>detained</a:t>
            </a:r>
            <a:r>
              <a:rPr lang="nl-NL" sz="1600" dirty="0">
                <a:latin typeface="Times New Roman" panose="02020603050405020304" pitchFamily="18" charset="0"/>
                <a:cs typeface="Times New Roman" panose="02020603050405020304" pitchFamily="18" charset="0"/>
              </a:rPr>
              <a:t> pending the procedure?</a:t>
            </a:r>
          </a:p>
          <a:p>
            <a:pPr algn="just">
              <a:defRPr/>
            </a:pPr>
            <a:r>
              <a:rPr lang="nl-NL" sz="1600" dirty="0">
                <a:latin typeface="Times New Roman" panose="02020603050405020304" pitchFamily="18" charset="0"/>
                <a:cs typeface="Times New Roman" panose="02020603050405020304" pitchFamily="18" charset="0"/>
              </a:rPr>
              <a:t>6. </a:t>
            </a:r>
            <a:r>
              <a:rPr lang="nl-NL" sz="1600" dirty="0" err="1">
                <a:latin typeface="Times New Roman" panose="02020603050405020304" pitchFamily="18" charset="0"/>
                <a:cs typeface="Times New Roman" panose="02020603050405020304" pitchFamily="18" charset="0"/>
              </a:rPr>
              <a:t>Which</a:t>
            </a:r>
            <a:r>
              <a:rPr lang="nl-NL" sz="1600" dirty="0">
                <a:latin typeface="Times New Roman" panose="02020603050405020304" pitchFamily="18" charset="0"/>
                <a:cs typeface="Times New Roman" panose="02020603050405020304" pitchFamily="18" charset="0"/>
              </a:rPr>
              <a:t> </a:t>
            </a:r>
            <a:r>
              <a:rPr lang="nl-NL" sz="1600" dirty="0" err="1">
                <a:latin typeface="Times New Roman" panose="02020603050405020304" pitchFamily="18" charset="0"/>
                <a:cs typeface="Times New Roman" panose="02020603050405020304" pitchFamily="18" charset="0"/>
              </a:rPr>
              <a:t>authorities</a:t>
            </a:r>
            <a:r>
              <a:rPr lang="nl-NL" sz="1600" dirty="0">
                <a:latin typeface="Times New Roman" panose="02020603050405020304" pitchFamily="18" charset="0"/>
                <a:cs typeface="Times New Roman" panose="02020603050405020304" pitchFamily="18" charset="0"/>
              </a:rPr>
              <a:t> </a:t>
            </a:r>
            <a:r>
              <a:rPr lang="nl-NL" sz="1600" dirty="0" err="1">
                <a:latin typeface="Times New Roman" panose="02020603050405020304" pitchFamily="18" charset="0"/>
                <a:cs typeface="Times New Roman" panose="02020603050405020304" pitchFamily="18" charset="0"/>
              </a:rPr>
              <a:t>will</a:t>
            </a:r>
            <a:r>
              <a:rPr lang="nl-NL" sz="1600" dirty="0">
                <a:latin typeface="Times New Roman" panose="02020603050405020304" pitchFamily="18" charset="0"/>
                <a:cs typeface="Times New Roman" panose="02020603050405020304" pitchFamily="18" charset="0"/>
              </a:rPr>
              <a:t> </a:t>
            </a:r>
            <a:r>
              <a:rPr lang="nl-NL" sz="1600" dirty="0" err="1">
                <a:latin typeface="Times New Roman" panose="02020603050405020304" pitchFamily="18" charset="0"/>
                <a:cs typeface="Times New Roman" panose="02020603050405020304" pitchFamily="18" charset="0"/>
              </a:rPr>
              <a:t>be</a:t>
            </a:r>
            <a:r>
              <a:rPr lang="nl-NL" sz="1600" dirty="0">
                <a:latin typeface="Times New Roman" panose="02020603050405020304" pitchFamily="18" charset="0"/>
                <a:cs typeface="Times New Roman" panose="02020603050405020304" pitchFamily="18" charset="0"/>
              </a:rPr>
              <a:t> </a:t>
            </a:r>
            <a:r>
              <a:rPr lang="nl-NL" sz="1600" dirty="0" err="1">
                <a:latin typeface="Times New Roman" panose="02020603050405020304" pitchFamily="18" charset="0"/>
                <a:cs typeface="Times New Roman" panose="02020603050405020304" pitchFamily="18" charset="0"/>
              </a:rPr>
              <a:t>involved</a:t>
            </a:r>
            <a:r>
              <a:rPr lang="nl-NL" sz="1600" dirty="0">
                <a:latin typeface="Times New Roman" panose="02020603050405020304" pitchFamily="18" charset="0"/>
                <a:cs typeface="Times New Roman" panose="02020603050405020304" pitchFamily="18" charset="0"/>
              </a:rPr>
              <a:t> </a:t>
            </a:r>
            <a:r>
              <a:rPr lang="nl-NL" sz="1600" dirty="0" err="1">
                <a:latin typeface="Times New Roman" panose="02020603050405020304" pitchFamily="18" charset="0"/>
                <a:cs typeface="Times New Roman" panose="02020603050405020304" pitchFamily="18" charset="0"/>
              </a:rPr>
              <a:t>on</a:t>
            </a:r>
            <a:r>
              <a:rPr lang="nl-NL" sz="1600" dirty="0">
                <a:latin typeface="Times New Roman" panose="02020603050405020304" pitchFamily="18" charset="0"/>
                <a:cs typeface="Times New Roman" panose="02020603050405020304" pitchFamily="18" charset="0"/>
              </a:rPr>
              <a:t> </a:t>
            </a:r>
            <a:r>
              <a:rPr lang="nl-NL" sz="1600" dirty="0" err="1">
                <a:latin typeface="Times New Roman" panose="02020603050405020304" pitchFamily="18" charset="0"/>
                <a:cs typeface="Times New Roman" panose="02020603050405020304" pitchFamily="18" charset="0"/>
              </a:rPr>
              <a:t>both</a:t>
            </a:r>
            <a:r>
              <a:rPr lang="nl-NL" sz="1600" dirty="0">
                <a:latin typeface="Times New Roman" panose="02020603050405020304" pitchFamily="18" charset="0"/>
                <a:cs typeface="Times New Roman" panose="02020603050405020304" pitchFamily="18" charset="0"/>
              </a:rPr>
              <a:t> </a:t>
            </a:r>
            <a:r>
              <a:rPr lang="nl-NL" sz="1600" dirty="0" err="1">
                <a:latin typeface="Times New Roman" panose="02020603050405020304" pitchFamily="18" charset="0"/>
                <a:cs typeface="Times New Roman" panose="02020603050405020304" pitchFamily="18" charset="0"/>
              </a:rPr>
              <a:t>sides</a:t>
            </a:r>
            <a:r>
              <a:rPr lang="nl-NL" sz="1600" dirty="0">
                <a:latin typeface="Times New Roman" panose="02020603050405020304" pitchFamily="18" charset="0"/>
                <a:cs typeface="Times New Roman" panose="02020603050405020304" pitchFamily="18" charset="0"/>
              </a:rPr>
              <a:t> </a:t>
            </a:r>
            <a:r>
              <a:rPr lang="nl-NL" sz="1600" dirty="0" err="1">
                <a:latin typeface="Times New Roman" panose="02020603050405020304" pitchFamily="18" charset="0"/>
                <a:cs typeface="Times New Roman" panose="02020603050405020304" pitchFamily="18" charset="0"/>
              </a:rPr>
              <a:t>concerning</a:t>
            </a:r>
            <a:r>
              <a:rPr lang="nl-NL" sz="1600" dirty="0">
                <a:latin typeface="Times New Roman" panose="02020603050405020304" pitchFamily="18" charset="0"/>
                <a:cs typeface="Times New Roman" panose="02020603050405020304" pitchFamily="18" charset="0"/>
              </a:rPr>
              <a:t> </a:t>
            </a:r>
            <a:r>
              <a:rPr lang="nl-NL" sz="1600" dirty="0" err="1">
                <a:latin typeface="Times New Roman" panose="02020603050405020304" pitchFamily="18" charset="0"/>
                <a:cs typeface="Times New Roman" panose="02020603050405020304" pitchFamily="18" charset="0"/>
              </a:rPr>
              <a:t>this</a:t>
            </a:r>
            <a:r>
              <a:rPr lang="nl-NL" sz="1600" dirty="0">
                <a:latin typeface="Times New Roman" panose="02020603050405020304" pitchFamily="18" charset="0"/>
                <a:cs typeface="Times New Roman" panose="02020603050405020304" pitchFamily="18" charset="0"/>
              </a:rPr>
              <a:t> EAW?</a:t>
            </a:r>
          </a:p>
          <a:p>
            <a:pPr algn="just">
              <a:defRPr/>
            </a:pPr>
            <a:r>
              <a:rPr lang="nl-NL" sz="1600" dirty="0">
                <a:latin typeface="Times New Roman" panose="02020603050405020304" pitchFamily="18" charset="0"/>
                <a:cs typeface="Times New Roman" panose="02020603050405020304" pitchFamily="18" charset="0"/>
              </a:rPr>
              <a:t>7. </a:t>
            </a:r>
            <a:r>
              <a:rPr lang="nl-NL" sz="1600" dirty="0" err="1">
                <a:latin typeface="Times New Roman" panose="02020603050405020304" pitchFamily="18" charset="0"/>
                <a:cs typeface="Times New Roman" panose="02020603050405020304" pitchFamily="18" charset="0"/>
              </a:rPr>
              <a:t>What</a:t>
            </a:r>
            <a:r>
              <a:rPr lang="nl-NL" sz="1600" dirty="0">
                <a:latin typeface="Times New Roman" panose="02020603050405020304" pitchFamily="18" charset="0"/>
                <a:cs typeface="Times New Roman" panose="02020603050405020304" pitchFamily="18" charset="0"/>
              </a:rPr>
              <a:t> is the procedure </a:t>
            </a:r>
            <a:r>
              <a:rPr lang="nl-NL" sz="1600" dirty="0" err="1">
                <a:latin typeface="Times New Roman" panose="02020603050405020304" pitchFamily="18" charset="0"/>
                <a:cs typeface="Times New Roman" panose="02020603050405020304" pitchFamily="18" charset="0"/>
              </a:rPr>
              <a:t>provided</a:t>
            </a:r>
            <a:r>
              <a:rPr lang="nl-NL" sz="1600" dirty="0">
                <a:latin typeface="Times New Roman" panose="02020603050405020304" pitchFamily="18" charset="0"/>
                <a:cs typeface="Times New Roman" panose="02020603050405020304" pitchFamily="18" charset="0"/>
              </a:rPr>
              <a:t> in the </a:t>
            </a:r>
            <a:r>
              <a:rPr lang="nl-NL" sz="1600" dirty="0" err="1">
                <a:latin typeface="Times New Roman" panose="02020603050405020304" pitchFamily="18" charset="0"/>
                <a:cs typeface="Times New Roman" panose="02020603050405020304" pitchFamily="18" charset="0"/>
              </a:rPr>
              <a:t>Netherlands</a:t>
            </a:r>
            <a:r>
              <a:rPr lang="nl-NL" sz="1600" dirty="0">
                <a:latin typeface="Times New Roman" panose="02020603050405020304" pitchFamily="18" charset="0"/>
                <a:cs typeface="Times New Roman" panose="02020603050405020304" pitchFamily="18" charset="0"/>
              </a:rPr>
              <a:t> and </a:t>
            </a:r>
            <a:r>
              <a:rPr lang="nl-NL" sz="1600" dirty="0" err="1">
                <a:latin typeface="Times New Roman" panose="02020603050405020304" pitchFamily="18" charset="0"/>
                <a:cs typeface="Times New Roman" panose="02020603050405020304" pitchFamily="18" charset="0"/>
              </a:rPr>
              <a:t>how</a:t>
            </a:r>
            <a:r>
              <a:rPr lang="nl-NL" sz="1600" dirty="0">
                <a:latin typeface="Times New Roman" panose="02020603050405020304" pitchFamily="18" charset="0"/>
                <a:cs typeface="Times New Roman" panose="02020603050405020304" pitchFamily="18" charset="0"/>
              </a:rPr>
              <a:t> long </a:t>
            </a:r>
            <a:r>
              <a:rPr lang="nl-NL" sz="1600" dirty="0" err="1">
                <a:latin typeface="Times New Roman" panose="02020603050405020304" pitchFamily="18" charset="0"/>
                <a:cs typeface="Times New Roman" panose="02020603050405020304" pitchFamily="18" charset="0"/>
              </a:rPr>
              <a:t>will</a:t>
            </a:r>
            <a:r>
              <a:rPr lang="nl-NL" sz="1600" dirty="0">
                <a:latin typeface="Times New Roman" panose="02020603050405020304" pitchFamily="18" charset="0"/>
                <a:cs typeface="Times New Roman" panose="02020603050405020304" pitchFamily="18" charset="0"/>
              </a:rPr>
              <a:t> </a:t>
            </a:r>
            <a:r>
              <a:rPr lang="nl-NL" sz="1600" dirty="0" err="1">
                <a:latin typeface="Times New Roman" panose="02020603050405020304" pitchFamily="18" charset="0"/>
                <a:cs typeface="Times New Roman" panose="02020603050405020304" pitchFamily="18" charset="0"/>
              </a:rPr>
              <a:t>it</a:t>
            </a:r>
            <a:r>
              <a:rPr lang="nl-NL" sz="1600" dirty="0">
                <a:latin typeface="Times New Roman" panose="02020603050405020304" pitchFamily="18" charset="0"/>
                <a:cs typeface="Times New Roman" panose="02020603050405020304" pitchFamily="18" charset="0"/>
              </a:rPr>
              <a:t> </a:t>
            </a:r>
            <a:r>
              <a:rPr lang="nl-NL" sz="1600" dirty="0" err="1">
                <a:latin typeface="Times New Roman" panose="02020603050405020304" pitchFamily="18" charset="0"/>
                <a:cs typeface="Times New Roman" panose="02020603050405020304" pitchFamily="18" charset="0"/>
              </a:rPr>
              <a:t>take</a:t>
            </a:r>
            <a:r>
              <a:rPr lang="nl-NL" sz="1600" dirty="0">
                <a:latin typeface="Times New Roman" panose="02020603050405020304" pitchFamily="18" charset="0"/>
                <a:cs typeface="Times New Roman" panose="02020603050405020304" pitchFamily="18" charset="0"/>
              </a:rPr>
              <a:t>?</a:t>
            </a:r>
          </a:p>
          <a:p>
            <a:pPr algn="just">
              <a:defRPr/>
            </a:pPr>
            <a:r>
              <a:rPr lang="nl-NL" sz="1600" dirty="0">
                <a:latin typeface="Times New Roman" panose="02020603050405020304" pitchFamily="18" charset="0"/>
                <a:cs typeface="Times New Roman" panose="02020603050405020304" pitchFamily="18" charset="0"/>
              </a:rPr>
              <a:t>8. </a:t>
            </a:r>
            <a:r>
              <a:rPr lang="nl-NL" sz="1600" dirty="0" err="1">
                <a:latin typeface="Times New Roman" panose="02020603050405020304" pitchFamily="18" charset="0"/>
                <a:cs typeface="Times New Roman" panose="02020603050405020304" pitchFamily="18" charset="0"/>
              </a:rPr>
              <a:t>What</a:t>
            </a:r>
            <a:r>
              <a:rPr lang="nl-NL" sz="1600" dirty="0">
                <a:latin typeface="Times New Roman" panose="02020603050405020304" pitchFamily="18" charset="0"/>
                <a:cs typeface="Times New Roman" panose="02020603050405020304" pitchFamily="18" charset="0"/>
              </a:rPr>
              <a:t> </a:t>
            </a:r>
            <a:r>
              <a:rPr lang="nl-NL" sz="1600" dirty="0" err="1">
                <a:latin typeface="Times New Roman" panose="02020603050405020304" pitchFamily="18" charset="0"/>
                <a:cs typeface="Times New Roman" panose="02020603050405020304" pitchFamily="18" charset="0"/>
              </a:rPr>
              <a:t>role</a:t>
            </a:r>
            <a:r>
              <a:rPr lang="nl-NL" sz="1600" dirty="0">
                <a:latin typeface="Times New Roman" panose="02020603050405020304" pitchFamily="18" charset="0"/>
                <a:cs typeface="Times New Roman" panose="02020603050405020304" pitchFamily="18" charset="0"/>
              </a:rPr>
              <a:t> do the </a:t>
            </a:r>
            <a:r>
              <a:rPr lang="nl-NL" sz="1600" dirty="0" err="1">
                <a:latin typeface="Times New Roman" panose="02020603050405020304" pitchFamily="18" charset="0"/>
                <a:cs typeface="Times New Roman" panose="02020603050405020304" pitchFamily="18" charset="0"/>
              </a:rPr>
              <a:t>Greek</a:t>
            </a:r>
            <a:r>
              <a:rPr lang="nl-NL" sz="1600" dirty="0">
                <a:latin typeface="Times New Roman" panose="02020603050405020304" pitchFamily="18" charset="0"/>
                <a:cs typeface="Times New Roman" panose="02020603050405020304" pitchFamily="18" charset="0"/>
              </a:rPr>
              <a:t> </a:t>
            </a:r>
            <a:r>
              <a:rPr lang="nl-NL" sz="1600" dirty="0" err="1">
                <a:latin typeface="Times New Roman" panose="02020603050405020304" pitchFamily="18" charset="0"/>
                <a:cs typeface="Times New Roman" panose="02020603050405020304" pitchFamily="18" charset="0"/>
              </a:rPr>
              <a:t>authorities</a:t>
            </a:r>
            <a:r>
              <a:rPr lang="nl-NL" sz="1600" dirty="0">
                <a:latin typeface="Times New Roman" panose="02020603050405020304" pitchFamily="18" charset="0"/>
                <a:cs typeface="Times New Roman" panose="02020603050405020304" pitchFamily="18" charset="0"/>
              </a:rPr>
              <a:t> </a:t>
            </a:r>
            <a:r>
              <a:rPr lang="nl-NL" sz="1600" dirty="0" err="1">
                <a:latin typeface="Times New Roman" panose="02020603050405020304" pitchFamily="18" charset="0"/>
                <a:cs typeface="Times New Roman" panose="02020603050405020304" pitchFamily="18" charset="0"/>
              </a:rPr>
              <a:t>play</a:t>
            </a:r>
            <a:r>
              <a:rPr lang="nl-NL" sz="1600" dirty="0">
                <a:latin typeface="Times New Roman" panose="02020603050405020304" pitchFamily="18" charset="0"/>
                <a:cs typeface="Times New Roman" panose="02020603050405020304" pitchFamily="18" charset="0"/>
              </a:rPr>
              <a:t> </a:t>
            </a:r>
            <a:r>
              <a:rPr lang="nl-NL" sz="1600" dirty="0" err="1">
                <a:latin typeface="Times New Roman" panose="02020603050405020304" pitchFamily="18" charset="0"/>
                <a:cs typeface="Times New Roman" panose="02020603050405020304" pitchFamily="18" charset="0"/>
              </a:rPr>
              <a:t>during</a:t>
            </a:r>
            <a:r>
              <a:rPr lang="nl-NL" sz="1600" dirty="0">
                <a:latin typeface="Times New Roman" panose="02020603050405020304" pitchFamily="18" charset="0"/>
                <a:cs typeface="Times New Roman" panose="02020603050405020304" pitchFamily="18" charset="0"/>
              </a:rPr>
              <a:t> the </a:t>
            </a:r>
            <a:r>
              <a:rPr lang="nl-NL" sz="1600" dirty="0" err="1">
                <a:latin typeface="Times New Roman" panose="02020603050405020304" pitchFamily="18" charset="0"/>
                <a:cs typeface="Times New Roman" panose="02020603050405020304" pitchFamily="18" charset="0"/>
              </a:rPr>
              <a:t>surrender</a:t>
            </a:r>
            <a:r>
              <a:rPr lang="nl-NL" sz="1600" dirty="0">
                <a:latin typeface="Times New Roman" panose="02020603050405020304" pitchFamily="18" charset="0"/>
                <a:cs typeface="Times New Roman" panose="02020603050405020304" pitchFamily="18" charset="0"/>
              </a:rPr>
              <a:t> procedure?</a:t>
            </a:r>
          </a:p>
          <a:p>
            <a:pPr algn="just">
              <a:defRPr/>
            </a:pPr>
            <a:r>
              <a:rPr lang="de-DE" sz="1600" dirty="0">
                <a:latin typeface="Times New Roman" panose="02020603050405020304" pitchFamily="18" charset="0"/>
                <a:cs typeface="Times New Roman" panose="02020603050405020304" pitchFamily="18" charset="0"/>
              </a:rPr>
              <a:t>9. </a:t>
            </a:r>
            <a:r>
              <a:rPr lang="de-DE" sz="1600" dirty="0" err="1">
                <a:latin typeface="Times New Roman" panose="02020603050405020304" pitchFamily="18" charset="0"/>
                <a:cs typeface="Times New Roman" panose="02020603050405020304" pitchFamily="18" charset="0"/>
              </a:rPr>
              <a:t>When</a:t>
            </a:r>
            <a:r>
              <a:rPr lang="de-DE" sz="1600" dirty="0">
                <a:latin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cs typeface="Times New Roman" panose="02020603050405020304" pitchFamily="18" charset="0"/>
              </a:rPr>
              <a:t>and</a:t>
            </a:r>
            <a:r>
              <a:rPr lang="de-DE" sz="1600" dirty="0">
                <a:latin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cs typeface="Times New Roman" panose="02020603050405020304" pitchFamily="18" charset="0"/>
              </a:rPr>
              <a:t>how</a:t>
            </a:r>
            <a:r>
              <a:rPr lang="de-DE" sz="1600" dirty="0">
                <a:latin typeface="Times New Roman" panose="02020603050405020304" pitchFamily="18" charset="0"/>
                <a:cs typeface="Times New Roman" panose="02020603050405020304" pitchFamily="18" charset="0"/>
              </a:rPr>
              <a:t> will </a:t>
            </a:r>
            <a:r>
              <a:rPr lang="de-DE" sz="1600" dirty="0" err="1">
                <a:latin typeface="Times New Roman" panose="02020603050405020304" pitchFamily="18" charset="0"/>
                <a:cs typeface="Times New Roman" panose="02020603050405020304" pitchFamily="18" charset="0"/>
              </a:rPr>
              <a:t>the</a:t>
            </a:r>
            <a:r>
              <a:rPr lang="de-DE" sz="1600" dirty="0">
                <a:latin typeface="Times New Roman" panose="02020603050405020304" pitchFamily="18" charset="0"/>
                <a:cs typeface="Times New Roman" panose="02020603050405020304" pitchFamily="18" charset="0"/>
              </a:rPr>
              <a:t> surrender </a:t>
            </a:r>
            <a:r>
              <a:rPr lang="de-DE" sz="1600" dirty="0" err="1">
                <a:latin typeface="Times New Roman" panose="02020603050405020304" pitchFamily="18" charset="0"/>
                <a:cs typeface="Times New Roman" panose="02020603050405020304" pitchFamily="18" charset="0"/>
              </a:rPr>
              <a:t>take</a:t>
            </a:r>
            <a:r>
              <a:rPr lang="de-DE" sz="1600" dirty="0">
                <a:latin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cs typeface="Times New Roman" panose="02020603050405020304" pitchFamily="18" charset="0"/>
              </a:rPr>
              <a:t>place</a:t>
            </a:r>
            <a:r>
              <a:rPr lang="de-DE" sz="1600" dirty="0">
                <a:latin typeface="Times New Roman" panose="02020603050405020304" pitchFamily="18" charset="0"/>
                <a:cs typeface="Times New Roman" panose="02020603050405020304" pitchFamily="18" charset="0"/>
              </a:rPr>
              <a:t>?</a:t>
            </a:r>
            <a:endParaRPr lang="nl-NL" sz="1600" dirty="0">
              <a:latin typeface="Times New Roman" panose="02020603050405020304" pitchFamily="18" charset="0"/>
              <a:cs typeface="Times New Roman" panose="02020603050405020304" pitchFamily="18" charset="0"/>
            </a:endParaRPr>
          </a:p>
          <a:p>
            <a:pPr algn="just">
              <a:defRPr/>
            </a:pPr>
            <a:r>
              <a:rPr lang="de-DE" sz="1600" dirty="0">
                <a:latin typeface="Times New Roman" panose="02020603050405020304" pitchFamily="18" charset="0"/>
                <a:cs typeface="Times New Roman" panose="02020603050405020304" pitchFamily="18" charset="0"/>
              </a:rPr>
              <a:t>10. </a:t>
            </a:r>
            <a:r>
              <a:rPr lang="de-DE" sz="1600" dirty="0" err="1">
                <a:latin typeface="Times New Roman" panose="02020603050405020304" pitchFamily="18" charset="0"/>
                <a:cs typeface="Times New Roman" panose="02020603050405020304" pitchFamily="18" charset="0"/>
              </a:rPr>
              <a:t>Imagine</a:t>
            </a:r>
            <a:r>
              <a:rPr lang="de-DE" sz="1600" dirty="0">
                <a:latin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cs typeface="Times New Roman" panose="02020603050405020304" pitchFamily="18" charset="0"/>
              </a:rPr>
              <a:t>the</a:t>
            </a:r>
            <a:r>
              <a:rPr lang="de-DE" sz="1600" dirty="0">
                <a:latin typeface="Times New Roman" panose="02020603050405020304" pitchFamily="18" charset="0"/>
                <a:cs typeface="Times New Roman" panose="02020603050405020304" pitchFamily="18" charset="0"/>
              </a:rPr>
              <a:t> surrender </a:t>
            </a:r>
            <a:r>
              <a:rPr lang="de-DE" sz="1600" dirty="0" err="1">
                <a:latin typeface="Times New Roman" panose="02020603050405020304" pitchFamily="18" charset="0"/>
                <a:cs typeface="Times New Roman" panose="02020603050405020304" pitchFamily="18" charset="0"/>
              </a:rPr>
              <a:t>succeeds</a:t>
            </a:r>
            <a:r>
              <a:rPr lang="de-DE" sz="1600" dirty="0">
                <a:latin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cs typeface="Times New Roman" panose="02020603050405020304" pitchFamily="18" charset="0"/>
              </a:rPr>
              <a:t>Under</a:t>
            </a:r>
            <a:r>
              <a:rPr lang="de-DE" sz="1600" dirty="0">
                <a:latin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cs typeface="Times New Roman" panose="02020603050405020304" pitchFamily="18" charset="0"/>
              </a:rPr>
              <a:t>which</a:t>
            </a:r>
            <a:r>
              <a:rPr lang="de-DE" sz="1600" dirty="0">
                <a:latin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cs typeface="Times New Roman" panose="02020603050405020304" pitchFamily="18" charset="0"/>
              </a:rPr>
              <a:t>conditions</a:t>
            </a:r>
            <a:r>
              <a:rPr lang="de-DE" sz="1600" dirty="0">
                <a:latin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cs typeface="Times New Roman" panose="02020603050405020304" pitchFamily="18" charset="0"/>
              </a:rPr>
              <a:t>can</a:t>
            </a:r>
            <a:r>
              <a:rPr lang="de-DE" sz="1600" dirty="0">
                <a:latin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cs typeface="Times New Roman" panose="02020603050405020304" pitchFamily="18" charset="0"/>
              </a:rPr>
              <a:t>the</a:t>
            </a:r>
            <a:r>
              <a:rPr lang="de-DE" sz="1600" dirty="0">
                <a:latin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cs typeface="Times New Roman" panose="02020603050405020304" pitchFamily="18" charset="0"/>
              </a:rPr>
              <a:t>Greek</a:t>
            </a:r>
            <a:r>
              <a:rPr lang="de-DE" sz="1600" dirty="0">
                <a:latin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cs typeface="Times New Roman" panose="02020603050405020304" pitchFamily="18" charset="0"/>
              </a:rPr>
              <a:t>prosecutor</a:t>
            </a:r>
            <a:r>
              <a:rPr lang="de-DE" sz="1600" dirty="0">
                <a:latin typeface="Times New Roman" panose="02020603050405020304" pitchFamily="18" charset="0"/>
                <a:cs typeface="Times New Roman" panose="02020603050405020304" pitchFamily="18" charset="0"/>
              </a:rPr>
              <a:t> also </a:t>
            </a:r>
            <a:r>
              <a:rPr lang="de-DE" sz="1600" dirty="0" err="1">
                <a:latin typeface="Times New Roman" panose="02020603050405020304" pitchFamily="18" charset="0"/>
                <a:cs typeface="Times New Roman" panose="02020603050405020304" pitchFamily="18" charset="0"/>
              </a:rPr>
              <a:t>charge</a:t>
            </a:r>
            <a:r>
              <a:rPr lang="de-DE" sz="1600" dirty="0">
                <a:latin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cs typeface="Times New Roman" panose="02020603050405020304" pitchFamily="18" charset="0"/>
              </a:rPr>
              <a:t>Drion</a:t>
            </a:r>
            <a:r>
              <a:rPr lang="de-DE" sz="1600" dirty="0">
                <a:latin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cs typeface="Times New Roman" panose="02020603050405020304" pitchFamily="18" charset="0"/>
              </a:rPr>
              <a:t>with</a:t>
            </a:r>
            <a:r>
              <a:rPr lang="de-DE" sz="1600" dirty="0">
                <a:latin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cs typeface="Times New Roman" panose="02020603050405020304" pitchFamily="18" charset="0"/>
              </a:rPr>
              <a:t>the</a:t>
            </a:r>
            <a:r>
              <a:rPr lang="de-DE" sz="1600" dirty="0">
                <a:latin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cs typeface="Times New Roman" panose="02020603050405020304" pitchFamily="18" charset="0"/>
              </a:rPr>
              <a:t>further</a:t>
            </a:r>
            <a:r>
              <a:rPr lang="de-DE" sz="1600" dirty="0">
                <a:latin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cs typeface="Times New Roman" panose="02020603050405020304" pitchFamily="18" charset="0"/>
              </a:rPr>
              <a:t>offence</a:t>
            </a:r>
            <a:r>
              <a:rPr lang="de-DE" sz="1600" dirty="0">
                <a:latin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cs typeface="Times New Roman" panose="02020603050405020304" pitchFamily="18" charset="0"/>
              </a:rPr>
              <a:t>of</a:t>
            </a:r>
            <a:r>
              <a:rPr lang="de-DE" sz="1600" dirty="0">
                <a:latin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cs typeface="Times New Roman" panose="02020603050405020304" pitchFamily="18" charset="0"/>
              </a:rPr>
              <a:t>shoplifting</a:t>
            </a:r>
            <a:r>
              <a:rPr lang="de-DE" sz="1600" dirty="0">
                <a:latin typeface="Times New Roman" panose="02020603050405020304" pitchFamily="18" charset="0"/>
                <a:cs typeface="Times New Roman" panose="02020603050405020304" pitchFamily="18" charset="0"/>
              </a:rPr>
              <a:t>?</a:t>
            </a:r>
            <a:endParaRPr lang="nl-NL" sz="1600" dirty="0">
              <a:latin typeface="Times New Roman" panose="02020603050405020304" pitchFamily="18" charset="0"/>
              <a:cs typeface="Times New Roman" panose="02020603050405020304" pitchFamily="18" charset="0"/>
            </a:endParaRPr>
          </a:p>
          <a:p>
            <a:pPr marL="457200" indent="-457200">
              <a:buNone/>
              <a:defRPr/>
            </a:pPr>
            <a:endParaRPr lang="nl-NL" sz="2000" dirty="0">
              <a:latin typeface="Times New Roman" panose="02020603050405020304" pitchFamily="18"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F01358B8-3167-4DB4-9351-654C9317A937}"/>
              </a:ext>
            </a:extLst>
          </p:cNvPr>
          <p:cNvSpPr>
            <a:spLocks noGrp="1"/>
          </p:cNvSpPr>
          <p:nvPr>
            <p:ph type="sldNum" sz="quarter" idx="12"/>
          </p:nvPr>
        </p:nvSpPr>
        <p:spPr/>
        <p:txBody>
          <a:bodyPr/>
          <a:lstStyle/>
          <a:p>
            <a:fld id="{114A4A3B-7E65-429A-9DD5-39041CA5CDC9}" type="slidenum">
              <a:rPr lang="en-US" smtClean="0">
                <a:solidFill>
                  <a:schemeClr val="bg1"/>
                </a:solidFill>
              </a:rPr>
              <a:t>3</a:t>
            </a:fld>
            <a:endParaRPr lang="en-US">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218" name="Titel 1">
            <a:extLst>
              <a:ext uri="{FF2B5EF4-FFF2-40B4-BE49-F238E27FC236}">
                <a16:creationId xmlns:a16="http://schemas.microsoft.com/office/drawing/2014/main" id="{7F4F52C7-872E-47B0-B942-59FB63CDFEB6}"/>
              </a:ext>
            </a:extLst>
          </p:cNvPr>
          <p:cNvSpPr>
            <a:spLocks noGrp="1"/>
          </p:cNvSpPr>
          <p:nvPr>
            <p:ph type="title"/>
          </p:nvPr>
        </p:nvSpPr>
        <p:spPr>
          <a:xfrm>
            <a:off x="330200" y="365125"/>
            <a:ext cx="10515600" cy="1325563"/>
          </a:xfrm>
        </p:spPr>
        <p:txBody>
          <a:bodyPr>
            <a:normAutofit/>
          </a:bodyPr>
          <a:lstStyle/>
          <a:p>
            <a:r>
              <a:rPr lang="en-US" altLang="nl-NL" sz="3200" b="1" dirty="0">
                <a:latin typeface="Times New Roman" panose="02020603050405020304" pitchFamily="18" charset="0"/>
                <a:cs typeface="Times New Roman" panose="02020603050405020304" pitchFamily="18" charset="0"/>
              </a:rPr>
              <a:t>Mutual Trust and the European Arrest Warrant</a:t>
            </a:r>
            <a:endParaRPr lang="nl-NL" altLang="nl-NL" sz="3200" b="1" dirty="0">
              <a:latin typeface="Times New Roman" panose="02020603050405020304" pitchFamily="18" charset="0"/>
              <a:cs typeface="Times New Roman" panose="02020603050405020304" pitchFamily="18" charset="0"/>
            </a:endParaRPr>
          </a:p>
        </p:txBody>
      </p:sp>
      <p:sp>
        <p:nvSpPr>
          <p:cNvPr id="9219" name="Tijdelijke aanduiding voor inhoud 2">
            <a:extLst>
              <a:ext uri="{FF2B5EF4-FFF2-40B4-BE49-F238E27FC236}">
                <a16:creationId xmlns:a16="http://schemas.microsoft.com/office/drawing/2014/main" id="{F59A5236-2CE5-4013-A151-5145953250DB}"/>
              </a:ext>
            </a:extLst>
          </p:cNvPr>
          <p:cNvSpPr>
            <a:spLocks noGrp="1"/>
          </p:cNvSpPr>
          <p:nvPr>
            <p:ph idx="1"/>
          </p:nvPr>
        </p:nvSpPr>
        <p:spPr>
          <a:xfrm>
            <a:off x="330200" y="1899516"/>
            <a:ext cx="10515600" cy="4351338"/>
          </a:xfrm>
        </p:spPr>
        <p:txBody>
          <a:bodyPr>
            <a:normAutofit/>
          </a:bodyPr>
          <a:lstStyle/>
          <a:p>
            <a:pPr>
              <a:spcBef>
                <a:spcPts val="2400"/>
              </a:spcBef>
            </a:pPr>
            <a:r>
              <a:rPr lang="en-US" altLang="nl-NL" sz="2400" dirty="0">
                <a:latin typeface="Times New Roman" panose="02020603050405020304" pitchFamily="18" charset="0"/>
                <a:cs typeface="Times New Roman" panose="02020603050405020304" pitchFamily="18" charset="0"/>
              </a:rPr>
              <a:t>In principle: comply with EAW</a:t>
            </a:r>
          </a:p>
          <a:p>
            <a:pPr>
              <a:spcBef>
                <a:spcPts val="2400"/>
              </a:spcBef>
            </a:pPr>
            <a:r>
              <a:rPr lang="en-US" altLang="nl-NL" sz="2400" dirty="0">
                <a:latin typeface="Times New Roman" panose="02020603050405020304" pitchFamily="18" charset="0"/>
                <a:cs typeface="Times New Roman" panose="02020603050405020304" pitchFamily="18" charset="0"/>
              </a:rPr>
              <a:t>Except for applicable grounds for refusal (</a:t>
            </a:r>
            <a:r>
              <a:rPr lang="en-US" altLang="nl-NL" sz="2400" dirty="0" err="1">
                <a:latin typeface="Times New Roman" panose="02020603050405020304" pitchFamily="18" charset="0"/>
                <a:cs typeface="Times New Roman" panose="02020603050405020304" pitchFamily="18" charset="0"/>
              </a:rPr>
              <a:t>Meloni</a:t>
            </a:r>
            <a:r>
              <a:rPr lang="en-US" altLang="nl-NL" sz="2400" dirty="0">
                <a:latin typeface="Times New Roman" panose="02020603050405020304" pitchFamily="18" charset="0"/>
                <a:cs typeface="Times New Roman" panose="02020603050405020304" pitchFamily="18" charset="0"/>
              </a:rPr>
              <a:t>)</a:t>
            </a:r>
          </a:p>
          <a:p>
            <a:pPr>
              <a:spcBef>
                <a:spcPts val="2400"/>
              </a:spcBef>
            </a:pPr>
            <a:r>
              <a:rPr lang="en-US" altLang="nl-NL" sz="2400" dirty="0">
                <a:latin typeface="Times New Roman" panose="02020603050405020304" pitchFamily="18" charset="0"/>
                <a:cs typeface="Times New Roman" panose="02020603050405020304" pitchFamily="18" charset="0"/>
              </a:rPr>
              <a:t>However: human right concerns (</a:t>
            </a:r>
            <a:r>
              <a:rPr lang="nl-NL" altLang="nl-NL" sz="2400" dirty="0">
                <a:latin typeface="Times New Roman" panose="02020603050405020304" pitchFamily="18" charset="0"/>
                <a:cs typeface="Times New Roman" panose="02020603050405020304" pitchFamily="18" charset="0"/>
              </a:rPr>
              <a:t>Aranyosi/ Calderaru</a:t>
            </a:r>
            <a:r>
              <a:rPr lang="en-US" altLang="nl-NL" sz="2400" dirty="0">
                <a:latin typeface="Times New Roman" panose="02020603050405020304" pitchFamily="18" charset="0"/>
                <a:cs typeface="Times New Roman" panose="02020603050405020304" pitchFamily="18" charset="0"/>
              </a:rPr>
              <a:t>)</a:t>
            </a:r>
          </a:p>
          <a:p>
            <a:pPr>
              <a:spcBef>
                <a:spcPts val="2400"/>
              </a:spcBef>
            </a:pPr>
            <a:r>
              <a:rPr lang="en-US" altLang="nl-NL" sz="2400" dirty="0">
                <a:latin typeface="Times New Roman" panose="02020603050405020304" pitchFamily="18" charset="0"/>
                <a:cs typeface="Times New Roman" panose="02020603050405020304" pitchFamily="18" charset="0"/>
              </a:rPr>
              <a:t>MS must ask assurances concerning absolute rights</a:t>
            </a:r>
            <a:endParaRPr lang="nl-NL" altLang="nl-NL" sz="2400" dirty="0">
              <a:latin typeface="Times New Roman" panose="02020603050405020304" pitchFamily="18"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EAACAF33-3C6D-48D9-90D9-C0C30B2C7521}"/>
              </a:ext>
            </a:extLst>
          </p:cNvPr>
          <p:cNvSpPr>
            <a:spLocks noGrp="1"/>
          </p:cNvSpPr>
          <p:nvPr>
            <p:ph type="sldNum" sz="quarter" idx="12"/>
          </p:nvPr>
        </p:nvSpPr>
        <p:spPr/>
        <p:txBody>
          <a:bodyPr/>
          <a:lstStyle/>
          <a:p>
            <a:fld id="{114A4A3B-7E65-429A-9DD5-39041CA5CDC9}" type="slidenum">
              <a:rPr lang="en-US" smtClean="0">
                <a:solidFill>
                  <a:schemeClr val="bg1"/>
                </a:solidFill>
              </a:rPr>
              <a:t>4</a:t>
            </a:fld>
            <a:endParaRPr lang="en-US">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242" name="Titel 1">
            <a:extLst>
              <a:ext uri="{FF2B5EF4-FFF2-40B4-BE49-F238E27FC236}">
                <a16:creationId xmlns:a16="http://schemas.microsoft.com/office/drawing/2014/main" id="{D8BBE3C5-6EC1-4B31-8441-4A8D1BA3940C}"/>
              </a:ext>
            </a:extLst>
          </p:cNvPr>
          <p:cNvSpPr>
            <a:spLocks noGrp="1"/>
          </p:cNvSpPr>
          <p:nvPr>
            <p:ph type="title"/>
          </p:nvPr>
        </p:nvSpPr>
        <p:spPr>
          <a:xfrm>
            <a:off x="369454" y="404813"/>
            <a:ext cx="8458200" cy="1008063"/>
          </a:xfrm>
        </p:spPr>
        <p:txBody>
          <a:bodyPr>
            <a:normAutofit/>
          </a:bodyPr>
          <a:lstStyle/>
          <a:p>
            <a:r>
              <a:rPr lang="en-US" altLang="nl-NL" sz="3200" b="1" dirty="0">
                <a:latin typeface="Times New Roman" panose="02020603050405020304" pitchFamily="18" charset="0"/>
                <a:cs typeface="Times New Roman" panose="02020603050405020304" pitchFamily="18" charset="0"/>
              </a:rPr>
              <a:t>Mutual trust at the moment of surrender only?</a:t>
            </a:r>
            <a:endParaRPr lang="nl-NL" altLang="nl-NL" sz="3200" b="1" dirty="0">
              <a:latin typeface="Times New Roman" panose="02020603050405020304" pitchFamily="18" charset="0"/>
              <a:cs typeface="Times New Roman" panose="02020603050405020304" pitchFamily="18" charset="0"/>
            </a:endParaRPr>
          </a:p>
        </p:txBody>
      </p:sp>
      <p:sp>
        <p:nvSpPr>
          <p:cNvPr id="10243" name="Tijdelijke aanduiding voor inhoud 2">
            <a:extLst>
              <a:ext uri="{FF2B5EF4-FFF2-40B4-BE49-F238E27FC236}">
                <a16:creationId xmlns:a16="http://schemas.microsoft.com/office/drawing/2014/main" id="{24C57295-CB38-4662-836F-F8CE630918F5}"/>
              </a:ext>
            </a:extLst>
          </p:cNvPr>
          <p:cNvSpPr>
            <a:spLocks noGrp="1"/>
          </p:cNvSpPr>
          <p:nvPr>
            <p:ph idx="1"/>
          </p:nvPr>
        </p:nvSpPr>
        <p:spPr>
          <a:xfrm>
            <a:off x="369454" y="1699203"/>
            <a:ext cx="8458200" cy="4606925"/>
          </a:xfrm>
        </p:spPr>
        <p:txBody>
          <a:bodyPr/>
          <a:lstStyle/>
          <a:p>
            <a:pPr>
              <a:spcBef>
                <a:spcPts val="1800"/>
              </a:spcBef>
            </a:pPr>
            <a:r>
              <a:rPr lang="en-US" altLang="nl-NL" sz="2400" dirty="0">
                <a:latin typeface="Times New Roman" panose="02020603050405020304" pitchFamily="18" charset="0"/>
                <a:cs typeface="Times New Roman" panose="02020603050405020304" pitchFamily="18" charset="0"/>
              </a:rPr>
              <a:t>Second </a:t>
            </a:r>
            <a:r>
              <a:rPr lang="en-US" altLang="nl-NL" sz="2400" dirty="0" err="1">
                <a:latin typeface="Times New Roman" panose="02020603050405020304" pitchFamily="18" charset="0"/>
                <a:cs typeface="Times New Roman" panose="02020603050405020304" pitchFamily="18" charset="0"/>
              </a:rPr>
              <a:t>Aranyosi</a:t>
            </a:r>
            <a:r>
              <a:rPr lang="en-US" altLang="nl-NL" sz="2400" dirty="0">
                <a:latin typeface="Times New Roman" panose="02020603050405020304" pitchFamily="18" charset="0"/>
                <a:cs typeface="Times New Roman" panose="02020603050405020304" pitchFamily="18" charset="0"/>
              </a:rPr>
              <a:t>-case: guarantees for the first detention unit only? This could lead to MS monitoring each other (ML, </a:t>
            </a:r>
            <a:r>
              <a:rPr lang="en-US" altLang="en-US" sz="2400" dirty="0">
                <a:latin typeface="Times New Roman" panose="02020603050405020304" pitchFamily="18" charset="0"/>
                <a:cs typeface="Times New Roman" panose="02020603050405020304" pitchFamily="18" charset="0"/>
              </a:rPr>
              <a:t>C‑220/18 PPU)</a:t>
            </a:r>
            <a:endParaRPr lang="en-US" altLang="nl-NL" sz="2400" dirty="0">
              <a:latin typeface="Times New Roman" panose="02020603050405020304" pitchFamily="18" charset="0"/>
              <a:cs typeface="Times New Roman" panose="02020603050405020304" pitchFamily="18" charset="0"/>
            </a:endParaRPr>
          </a:p>
          <a:p>
            <a:pPr>
              <a:spcBef>
                <a:spcPts val="1800"/>
              </a:spcBef>
            </a:pPr>
            <a:r>
              <a:rPr lang="en-US" altLang="nl-NL" sz="2400" dirty="0">
                <a:latin typeface="Times New Roman" panose="02020603050405020304" pitchFamily="18" charset="0"/>
                <a:cs typeface="Times New Roman" panose="02020603050405020304" pitchFamily="18" charset="0"/>
              </a:rPr>
              <a:t>Mutual trust in MS in which the rule of law is endangered? The case of Poland and Hungary. COM-Recommendation 2018/103 + </a:t>
            </a:r>
            <a:r>
              <a:rPr lang="nl-NL" altLang="en-US" sz="2400" dirty="0">
                <a:latin typeface="Times New Roman" panose="02020603050405020304" pitchFamily="18" charset="0"/>
                <a:cs typeface="Times New Roman" panose="02020603050405020304" pitchFamily="18" charset="0"/>
              </a:rPr>
              <a:t>C-354/20 PPU </a:t>
            </a:r>
            <a:r>
              <a:rPr lang="en-US" altLang="nl-NL" sz="2400" dirty="0">
                <a:latin typeface="Times New Roman" panose="02020603050405020304" pitchFamily="18" charset="0"/>
                <a:cs typeface="Times New Roman" panose="02020603050405020304" pitchFamily="18" charset="0"/>
              </a:rPr>
              <a:t>(</a:t>
            </a:r>
            <a:r>
              <a:rPr lang="en-US" altLang="nl-NL" sz="2400" dirty="0" err="1">
                <a:latin typeface="Times New Roman" panose="02020603050405020304" pitchFamily="18" charset="0"/>
                <a:cs typeface="Times New Roman" panose="02020603050405020304" pitchFamily="18" charset="0"/>
              </a:rPr>
              <a:t>DCAmsterdam</a:t>
            </a:r>
            <a:r>
              <a:rPr lang="en-US" altLang="nl-NL" sz="2400" dirty="0">
                <a:latin typeface="Times New Roman" panose="02020603050405020304" pitchFamily="18" charset="0"/>
                <a:cs typeface="Times New Roman" panose="02020603050405020304" pitchFamily="18" charset="0"/>
              </a:rPr>
              <a:t> ref. on Poland)</a:t>
            </a:r>
          </a:p>
          <a:p>
            <a:pPr>
              <a:spcBef>
                <a:spcPts val="1800"/>
              </a:spcBef>
            </a:pPr>
            <a:r>
              <a:rPr lang="en-US" altLang="nl-NL" sz="2400" dirty="0">
                <a:latin typeface="Times New Roman" panose="02020603050405020304" pitchFamily="18" charset="0"/>
                <a:cs typeface="Times New Roman" panose="02020603050405020304" pitchFamily="18" charset="0"/>
              </a:rPr>
              <a:t>Mutual trust in a former Member State - UK</a:t>
            </a:r>
          </a:p>
          <a:p>
            <a:pPr>
              <a:spcBef>
                <a:spcPts val="1800"/>
              </a:spcBef>
            </a:pPr>
            <a:r>
              <a:rPr lang="en-US" altLang="nl-NL" sz="2400" dirty="0">
                <a:latin typeface="Times New Roman" panose="02020603050405020304" pitchFamily="18" charset="0"/>
                <a:cs typeface="Times New Roman" panose="02020603050405020304" pitchFamily="18" charset="0"/>
              </a:rPr>
              <a:t>Mutual trust in non-Member States – Norway/ Iceland</a:t>
            </a:r>
            <a:endParaRPr lang="nl-NL" altLang="nl-NL" sz="2400" dirty="0">
              <a:latin typeface="Times New Roman" panose="02020603050405020304" pitchFamily="18"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CFE605AF-52E9-4EC9-A268-07C515A5E195}"/>
              </a:ext>
            </a:extLst>
          </p:cNvPr>
          <p:cNvSpPr>
            <a:spLocks noGrp="1"/>
          </p:cNvSpPr>
          <p:nvPr>
            <p:ph type="sldNum" sz="quarter" idx="12"/>
          </p:nvPr>
        </p:nvSpPr>
        <p:spPr/>
        <p:txBody>
          <a:bodyPr/>
          <a:lstStyle/>
          <a:p>
            <a:fld id="{114A4A3B-7E65-429A-9DD5-39041CA5CDC9}" type="slidenum">
              <a:rPr lang="en-US" smtClean="0">
                <a:solidFill>
                  <a:schemeClr val="bg1"/>
                </a:solidFill>
              </a:rPr>
              <a:t>5</a:t>
            </a:fld>
            <a:endParaRPr lang="en-US">
              <a:solidFill>
                <a:schemeClr val="bg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497</Words>
  <Application>Microsoft Office PowerPoint</Application>
  <PresentationFormat>Widescreen</PresentationFormat>
  <Paragraphs>30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Better applying European Criminal Law ERA Court staff training</vt:lpstr>
      <vt:lpstr>Council Framework Decision 2002/584 on the European arrest warrant and the surrender procedures between Member States - Case 1 scenario  </vt:lpstr>
      <vt:lpstr>Council Framework Decision 2002/584 on the European arrest warrant and the surrender procedures between Member States - Case 1 scenario – The questions </vt:lpstr>
      <vt:lpstr>Mutual Trust and the European Arrest Warrant</vt:lpstr>
      <vt:lpstr>Mutual trust at the moment of surrender only?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Better applying European Criminal Law ERA Court staff training</dc:title>
  <dc:creator>Martin Kisgyörgy</dc:creator>
  <cp:lastModifiedBy>Greenwood Elizabeth</cp:lastModifiedBy>
  <cp:revision>12</cp:revision>
  <dcterms:created xsi:type="dcterms:W3CDTF">2020-12-02T15:00:47Z</dcterms:created>
  <dcterms:modified xsi:type="dcterms:W3CDTF">2021-04-13T12:24:42Z</dcterms:modified>
</cp:coreProperties>
</file>