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300" r:id="rId3"/>
    <p:sldId id="301" r:id="rId4"/>
    <p:sldId id="288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D51D5-CDC1-4DAF-9338-5D6A04E330CD}" type="datetimeFigureOut">
              <a:rPr lang="en-US" smtClean="0"/>
              <a:t>9/30/2021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7A365-FFD8-4BE1-A6CA-5A6B6EC59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8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BAF13-8D1F-4582-894F-7567C487C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C5A12-713A-4F12-8FF4-28348C85A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321B6-8A55-4BAE-BF10-B2DD7FB8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ECEF-ED61-4196-8B99-43A2518EEEBD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AB231-875D-413F-AEF4-1E92395C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2A314-BE44-475D-98F3-07DB5003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7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B4A6-7BDA-4880-8411-FF715121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363C9-CEF0-4F82-A229-96CAE388C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305C3-2370-444B-874E-0A2264C67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627A-D0A0-4F9E-8070-479AA3692127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237D4-4FF4-469E-B63F-41B1D6AB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BF7CB-2170-490E-9379-769B097F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0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B6CA20-F638-4A14-B262-3F522C671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7388D-B8C8-4D22-8C5F-37717489B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566FB-8731-4091-A815-D0FCBDB0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110-48BB-4BBA-8E4D-6CBB7504344A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7A3B7-16E9-4DB1-8062-29A6D684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3F606-992A-4641-9946-B0ADFBA3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80280-7AA4-4A18-824F-066AB626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3E7C6-8A3F-46B4-930C-68BFCAFE8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608CA-5600-4309-82F2-FF634F82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08FE-A3D7-4544-9F50-11600FDAF08C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E71FC-CFB7-4FF7-A899-70D172AA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D0B65-13DA-4310-876B-FB817DA2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4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9684-070B-4C95-8461-89D53272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02531-C3E1-4231-9CC3-E1D731985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4EBEF-283C-438A-A728-85CB2658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0C8-BA6E-418D-B139-22D58DEA1C98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3AC93-8D1F-4EAC-A22A-8F15855E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CB921-D395-46BA-B23F-642B9456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5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3DFFB-21C1-4574-A11A-17320079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58CEC-65DB-4E8A-A690-79870CF3B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27348-3664-450B-8A35-CAB64E6FE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E4D2E-76EA-4595-A819-02DF689A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BD94-F428-4833-A162-1293F2BB27D2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7D818-3431-4E2A-AAC8-D5E67C9F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7C990-8F74-438A-B3E1-E24C686F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9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D29AA-EDA6-46AB-9973-4496BDC0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9ED72-1114-4FE5-89C4-2F25291E3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88655-242F-4F63-A417-EADFC3EA5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C153CD-3A22-4B70-B7F3-4BF88AA3C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174A24-725E-4981-B60C-9617B8BEF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F35A79-7F03-4095-8D91-F11DAC20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9848-935C-43D7-A003-664D79272D73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A2C6B-8377-461A-8014-1B1CC29D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2BF0E6-A37F-46D3-93F1-4A8C3DE0B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9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94B3-F946-4851-B208-2B0E0C60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0BF98-24A0-4B32-BE2D-7D4A2A289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A586-8B1A-4DEA-B115-C882BB6CE4E7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AAAE8-848A-49F6-9779-4D5C31F4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21C16-74D0-48A0-B8C3-469D64EB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0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C0B69F-48B6-4A40-B106-0973F0B7C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B1D8-1823-4312-8CB1-EC614C7527EA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5A767-E09D-4C09-BA01-D28879A2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0CAE0-CD1C-4407-924F-763B68C7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0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A2835-8882-40D7-AEF4-4079C670E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6A90-A249-4ED7-9672-0F6307689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E6B69-888D-4460-8A94-D6AB7CAB7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2CB06-D0DB-4A80-AC7B-EAF9EF3E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9D8-A857-4C63-9539-36BE0B1B47D3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B7D96-9BEB-4AA4-BCFB-B3FD65B0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49CB8-46F3-4DA9-A950-278E83D0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46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0673F-6AC1-495F-959F-2A124FD7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AE6AE-3EBC-40AD-8193-2B7F0846E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DCE2D-622E-4C4B-945D-DF7DDE993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8AA67-8B6A-45FB-B6E2-FDBCC839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1793-50D8-434E-82C1-1D55ADA589FA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76FA1-21BF-4B59-BA8E-18B71B13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4EDA3-E6A0-4CAC-9047-76527AEE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4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5ACF89-57E1-46E9-A396-EDE9E4AF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B9636-B067-41E1-908E-A3960FECD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BD40D-305C-4FEE-876A-8D7E5B087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83E06-671B-4A0B-B8E2-4EDFF254A187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81E95-7C54-4FDD-BAA1-75668B0D3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15203-445A-4B8C-A74D-EB74047D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A4A3B-7E65-429A-9DD5-39041CA5C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3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BEA302F-AF63-4BA7-A4CE-87F880265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14" y="2103437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sl-SI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Boljša uporaba evropskega kazenskega prava </a:t>
            </a:r>
            <a:br>
              <a:rPr lang="sl-SI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Usposabljanje sodnega osebja, ERA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413A1E3-8EBC-434F-AA2A-18F67A71D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714" y="4397226"/>
            <a:ext cx="8458200" cy="105632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Evropski nalog za prijetje in predajo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C6EF6B-5BA5-42C8-895C-B2C2D059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ED6EF250-DA41-47BF-A9F6-84638B81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72" y="632401"/>
            <a:ext cx="10476345" cy="984250"/>
          </a:xfrm>
        </p:spPr>
        <p:txBody>
          <a:bodyPr>
            <a:normAutofit fontScale="90000"/>
          </a:bodyPr>
          <a:lstStyle/>
          <a:p>
            <a:r>
              <a:rPr lang="sl-SI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Okvirni sklep Sveta 2002/584/PNZ o evropskem nalogu za prijetje in postopkih predaje med državami članicami – scenarij primera 1 </a:t>
            </a:r>
            <a:b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Tijdelijke aanduiding voor inhoud 2">
            <a:extLst>
              <a:ext uri="{FF2B5EF4-FFF2-40B4-BE49-F238E27FC236}">
                <a16:creationId xmlns:a16="http://schemas.microsoft.com/office/drawing/2014/main" id="{53E0D2F5-AC80-44C6-9E4E-0EABF12A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91" y="1724025"/>
            <a:ext cx="10476345" cy="4351338"/>
          </a:xfrm>
        </p:spPr>
        <p:txBody>
          <a:bodyPr/>
          <a:lstStyle/>
          <a:p>
            <a:pPr algn="just">
              <a:lnSpc>
                <a:spcPct val="125000"/>
              </a:lnSpc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Vodja policije v Heraklionu v imenu državnega tožilstva pri pritožbenem sodišču vzhodne Krete izda Nizozemski ENPP v zvezi z zdravnikom, ki ima nizozemsko državljanstvo (dr. Drion), živi v Maastrichtu ter je domnevno zakrivil umor in sabotažo. Dejstva o umoru se nanašajo na njegovo pomoč pri končanju življenja grškega državljana Karalisa v Heraklionu. Drion je Karalisu na njegovo izrecno prošnjo vbrizgal smrtonosno snov, ki je nekaj minut pozneje povzročila njegovo smrt. Dejstva o sabotaži se nanašajo na uničenje premoženja družbe Aegean Airlines na atenskem letališču, do katerega je prišlo zaradi nejevolje dr. Driona, ko je izvedel, da je zamudil povratni let v Maastricht. </a:t>
            </a:r>
          </a:p>
          <a:p>
            <a:endParaRPr lang="nl-NL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59194B-840C-493D-8433-5ACD07F9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695EC9D6-4C34-4BD0-9B7D-433B9E0E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5" y="664442"/>
            <a:ext cx="10300546" cy="984250"/>
          </a:xfrm>
        </p:spPr>
        <p:txBody>
          <a:bodyPr>
            <a:noAutofit/>
          </a:bodyPr>
          <a:lstStyle/>
          <a:p>
            <a:r>
              <a:rPr lang="sl-SI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Okvirni sklep Sveta 2002/584/PNZ o evropskem nalogu za prijetje in postopkih predaje med državami članicami – scenarij primera 1– vprašanja</a:t>
            </a:r>
            <a:br>
              <a:rPr lang="sl-S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l-SI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60C5D3-82FC-4A7F-830A-92C9EBDE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09" y="1727056"/>
            <a:ext cx="8458200" cy="4246562"/>
          </a:xfrm>
        </p:spPr>
        <p:txBody>
          <a:bodyPr/>
          <a:lstStyle/>
          <a:p>
            <a:pPr algn="just">
              <a:defRPr/>
            </a:pPr>
            <a:r>
              <a:rPr lang="sl-SI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Ali mora Nizozemska predati dr. Driona in če da, pod katerimi pogoji? </a:t>
            </a:r>
          </a:p>
          <a:p>
            <a:pPr algn="just">
              <a:defRPr/>
            </a:pPr>
            <a:r>
              <a:rPr lang="sl-SI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Ali bi bila situacija drugačna, če kazniva dejanja ne bi bila storjena v Grčiji, ampak na Nizozemskem?</a:t>
            </a:r>
          </a:p>
          <a:p>
            <a:pPr algn="just">
              <a:defRPr/>
            </a:pPr>
            <a:r>
              <a:rPr lang="sl-SI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Ali lahko Nizozemska oceni kazniva dejanja in jih opredeli v skladu z nizozemskim kazenskim pravom?</a:t>
            </a:r>
          </a:p>
          <a:p>
            <a:pPr algn="just">
              <a:defRPr/>
            </a:pPr>
            <a:r>
              <a:rPr lang="sl-SI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Ali je državljanstvo zahtevane osebe pomembno?</a:t>
            </a:r>
          </a:p>
          <a:p>
            <a:pPr algn="just">
              <a:defRPr/>
            </a:pPr>
            <a:r>
              <a:rPr lang="sl-SI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Ali bo zahtevana oseba pridržana do postopka?</a:t>
            </a:r>
          </a:p>
          <a:p>
            <a:pPr algn="just">
              <a:defRPr/>
            </a:pPr>
            <a:r>
              <a:rPr lang="sl-SI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Kateri organi bodo sodelovali na obeh straneh v zvezi s tem ENPP?</a:t>
            </a:r>
          </a:p>
          <a:p>
            <a:pPr algn="just">
              <a:defRPr/>
            </a:pPr>
            <a:r>
              <a:rPr lang="sl-SI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Kakšen postopek je predviden na Nizozemskem in kako dolgo bo trajal?</a:t>
            </a:r>
          </a:p>
          <a:p>
            <a:pPr algn="just">
              <a:defRPr/>
            </a:pPr>
            <a:r>
              <a:rPr lang="sl-SI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Kakšno vlogo imajo grški organi v postopku predaje?</a:t>
            </a:r>
          </a:p>
          <a:p>
            <a:pPr algn="just">
              <a:defRPr/>
            </a:pPr>
            <a:r>
              <a:rPr lang="sl-SI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Kdaj in kako bo predaja opravljena?</a:t>
            </a:r>
          </a:p>
          <a:p>
            <a:pPr algn="just">
              <a:defRPr/>
            </a:pPr>
            <a:r>
              <a:rPr lang="sl-SI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Predstavljajte si, da je predaja uspešna. Pod katerimi pogoji lahko grški tožilec Driona obtoži tudi nadaljnjega kaznivega dejanja tatvine v trgovini?</a:t>
            </a:r>
          </a:p>
          <a:p>
            <a:pPr marL="457200" indent="-457200">
              <a:buNone/>
              <a:defRPr/>
            </a:pPr>
            <a:endParaRPr lang="nl-N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1358B8-3167-4DB4-9351-654C9317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7F4F52C7-872E-47B0-B942-59FB63CDF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l-SI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Medsebojno zaupanje in evropski nalog za prijetje in predajo</a:t>
            </a:r>
          </a:p>
        </p:txBody>
      </p:sp>
      <p:sp>
        <p:nvSpPr>
          <p:cNvPr id="9219" name="Tijdelijke aanduiding voor inhoud 2">
            <a:extLst>
              <a:ext uri="{FF2B5EF4-FFF2-40B4-BE49-F238E27FC236}">
                <a16:creationId xmlns:a16="http://schemas.microsoft.com/office/drawing/2014/main" id="{F59A5236-2CE5-4013-A151-514595325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99516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Načeloma: ravnajte v skladu z ENPP</a:t>
            </a:r>
          </a:p>
          <a:p>
            <a:pPr>
              <a:spcBef>
                <a:spcPts val="2400"/>
              </a:spcBef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Razen v primeru obstoječih razlogov za zavrnitev (Meloni)</a:t>
            </a:r>
          </a:p>
          <a:p>
            <a:pPr>
              <a:spcBef>
                <a:spcPts val="2400"/>
              </a:spcBef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Vendar: Pomisleki v zvezi s človekovimi pravicami (Aranyosi/Calderaru)</a:t>
            </a:r>
          </a:p>
          <a:p>
            <a:pPr>
              <a:spcBef>
                <a:spcPts val="2400"/>
              </a:spcBef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Države članice morajo zahtevati zagotovila glede absolutnih pravic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ACAF33-3C6D-48D9-90D9-C0C30B2C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D8BBE3C5-6EC1-4B31-8441-4A8D1BA3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404813"/>
            <a:ext cx="8458200" cy="1008063"/>
          </a:xfrm>
        </p:spPr>
        <p:txBody>
          <a:bodyPr>
            <a:normAutofit/>
          </a:bodyPr>
          <a:lstStyle/>
          <a:p>
            <a:r>
              <a:rPr lang="sl-SI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Medsebojno zaupanje samo v trenutku predaje?</a:t>
            </a:r>
          </a:p>
        </p:txBody>
      </p:sp>
      <p:sp>
        <p:nvSpPr>
          <p:cNvPr id="10243" name="Tijdelijke aanduiding voor inhoud 2">
            <a:extLst>
              <a:ext uri="{FF2B5EF4-FFF2-40B4-BE49-F238E27FC236}">
                <a16:creationId xmlns:a16="http://schemas.microsoft.com/office/drawing/2014/main" id="{24C57295-CB38-4662-836F-F8CE6309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54" y="1699203"/>
            <a:ext cx="8458200" cy="460692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Drugi primer Aranyosi: zagotovila samo za prvo enoto pridržanja? To bi lahko privedlo do tega, da bi države članice nadzorovale druga drugo (ML, C‑220/18 PPU)</a:t>
            </a:r>
          </a:p>
          <a:p>
            <a:pPr>
              <a:spcBef>
                <a:spcPts val="1800"/>
              </a:spcBef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Medsebojno zaupanje med državami članicami, v katerih je vladavina prava ogrožena? Primer Poljske in Madžarske. Priporočilo Komisije 2018/103 + zadeva C-354/20 PPU (predložitveno sodišče DCAmsterdam v zvezi s Poljsko)</a:t>
            </a:r>
          </a:p>
          <a:p>
            <a:pPr>
              <a:spcBef>
                <a:spcPts val="1800"/>
              </a:spcBef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Medsebojno zaupanje v nekdanjo državo članico – Združeno kraljestvo</a:t>
            </a:r>
          </a:p>
          <a:p>
            <a:pPr>
              <a:spcBef>
                <a:spcPts val="1800"/>
              </a:spcBef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Medsebojno zaupanje v države nečlanice – Norveška/Islandija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E605AF-52E9-4EC9-A268-07C515A5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474</Words>
  <Application>Microsoft Office PowerPoint</Application>
  <PresentationFormat>Širokozaslonsko</PresentationFormat>
  <Paragraphs>30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Boljša uporaba evropskega kazenskega prava  Usposabljanje sodnega osebja, ERA</vt:lpstr>
      <vt:lpstr>Okvirni sklep Sveta 2002/584/PNZ o evropskem nalogu za prijetje in postopkih predaje med državami članicami – scenarij primera 1  </vt:lpstr>
      <vt:lpstr>Okvirni sklep Sveta 2002/584/PNZ o evropskem nalogu za prijetje in postopkih predaje med državami članicami – scenarij primera 1– vprašanja </vt:lpstr>
      <vt:lpstr>Medsebojno zaupanje in evropski nalog za prijetje in predajo</vt:lpstr>
      <vt:lpstr>Medsebojno zaupanje samo v trenutku predaje?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anita.hostnik</cp:lastModifiedBy>
  <cp:revision>12</cp:revision>
  <dcterms:created xsi:type="dcterms:W3CDTF">2020-12-02T15:00:47Z</dcterms:created>
  <dcterms:modified xsi:type="dcterms:W3CDTF">2021-09-30T14:54:18Z</dcterms:modified>
</cp:coreProperties>
</file>