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6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2D6AADF-C797-4036-AC36-41E1295684CA}"/>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20CCA57E-867B-44C5-944F-B52284E73F7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4D46B8B7-4336-4E1F-B1F9-9804E5BEDB8C}"/>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FEB94700-142B-4A65-A471-48C6E17779A1}"/>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07A43A-3B11-404E-8458-101F73925E2E}" type="slidenum">
              <a:t>‹Nr.›</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6857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4DD21EB-C56D-4EFD-8C8A-883C6C64D4B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BFD7F66C-7B5E-494E-99FD-779B025AA5BA}"/>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6F227B39-CAD8-461A-8290-9E8D2FBBEC2F}"/>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F911C68-3167-4E31-87BA-3C3F64737B7A}"/>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FCB84CE4-3694-421E-AEA1-A9CE723CE361}"/>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B3B7A231-A90A-47A9-8D42-189AB621FD9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B36E017D-D909-41BD-A749-56E92F2CD977}" type="slidenum">
              <a:t>‹Nr.›</a:t>
            </a:fld>
            <a:endParaRPr lang="it-IT"/>
          </a:p>
        </p:txBody>
      </p:sp>
    </p:spTree>
    <p:extLst>
      <p:ext uri="{BB962C8B-B14F-4D97-AF65-F5344CB8AC3E}">
        <p14:creationId xmlns:p14="http://schemas.microsoft.com/office/powerpoint/2010/main" val="157686333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15548F1-273C-4166-B31B-76574237D78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89BEFA-A856-45DE-9619-19A221CC16CD}"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E01664-9960-4717-9F01-48846AE6D1E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9C754D-6A8B-4841-B73A-783C223D824F}"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FAD6261-AAB1-4F33-8A60-8DF4B154158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9F860B-4045-45CF-B5E1-B44B89ED93A9}"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E2C7D7E-1D70-4CBD-93B2-F6AC6EB0DC6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B76FB47-6C27-4B25-8ACC-13DBD22F7E2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57256E1-373B-464C-AE5C-84F2859C96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180C4D-C1C0-45BA-AFAF-4B7F023125B5}"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D9C3125-1ABC-4B8E-9A9D-BAA9B483D6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5061894-E9E3-4B30-B1E5-751C39915B7F}"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52D9EBA-638D-48FA-B670-EF553C02746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70EC0-A9E5-49E5-AECE-FAE4AF081E51}"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FEF2182-1C0F-41C7-B854-63ADB310339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8C12199-23CD-464D-91EE-EF47A167107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433C832-2DEF-417A-A219-1D7692A6145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3881ED-0FA7-458B-B0B6-5DD6C654ED2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2C22283-C099-479F-AD5E-F956D7F686F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AD8B6-87F2-497C-B8B3-F56E297289D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9E9EB3E-647A-4D4F-AF67-05C76213870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E0B74D-A88A-478B-912B-07D5F862A845}"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96A48B4-60B7-493E-BF6E-C358B3A6BB3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0BD9D7B-3FE5-4290-9849-27FCD51E5B4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4CA07A8-3E19-4EF6-90BA-8D7EB5BFAC0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ED32A90-0BB8-47D9-BAC3-567A3B5C7D0B}"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EA06DE3-0C42-42A5-8DB4-4BCBBCA687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F0AEF7-E159-46B2-B0BE-8A0B190DAFC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92BB09F-98A8-4EE7-8826-2E22E811E1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5A46A1-801B-4F32-B0E0-D02900639FA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8BCD6D4-A29A-448B-B63E-E932C2A4E6B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030E651-09F1-4725-ADA3-F63F1A68D994}"/>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0213AF1-AE7C-4F21-8973-215E24C896C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586CC-260C-4F5E-B94B-A5B17A18385F}"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94CDE4A-9F9D-4BA4-91C2-6E962AB10C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DF59C7-6A1A-4CB4-8601-A9A2004AF001}"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EF47853-6D09-4E5A-B57E-BB1981B544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A2131E-CDC6-4C92-9F86-39B3ADD51785}"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1C1117E-4E49-4952-9155-96AB5EBC271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10835DA-94F1-472B-8091-E34E57BE054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E0BEDF-3B2E-4334-966B-F7A5C6C0DC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44ABBB0-9C2E-4A1A-A810-FE6F2FF5AEB2}"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8D31AB-846C-4DCA-BCAC-AC1AAC51836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F8C4BD6-A9A0-4482-A48F-589F0BB93DC5}"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A45C19C-04AA-4ED4-ACB1-881A5AC0547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05BB90-EE43-4345-8695-3892C229FCC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89C2734-71B0-4A68-8682-7BE56C5D640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87D8323-A566-4285-BD87-C7FE44D71F6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52E4E63-8A07-47E9-9868-367E81DE1D2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D136CCF-1E61-4EF3-ABC5-8502D09836D9}"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9F33C61-8BE4-4944-8737-9283E59D0E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C93427-F1F9-4299-A65C-04631BF23630}"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169CF36-7BED-4961-BC6D-632AD4E430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CA046B-7F6D-4C7F-90C8-213ACC0A0F61}"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C6713C2-0987-44D7-A4A1-B6775C77B8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6E5227-F94E-44FB-8E0B-F9009B1DC7B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DD153BA-9F93-4AE1-A12F-5A790BF7DA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4ECFA3-1A3F-4468-8928-92D289F80F0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386BCAD-1D4E-4382-B451-062C9413D6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A94F72-9B0F-4425-A821-2ECD98EA911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BD65B76-AB76-4B74-9EEB-BA503FF654E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09BCC8-05F8-4105-A4FF-A7978CBF06A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4DC7B2-B4B4-4C5C-A1B0-C71C05C7750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9058F39-176C-4F0B-929A-EC4C3A5F93A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03C7B57-D956-4005-8990-52250FD595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E0B5FB-B120-4629-A46D-C69AADD06F3A}"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8958D6E-4129-42B6-89BD-153643DCEFE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DB6DD6-0941-4A65-BBA9-01D29CA03D3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6282161-6C2E-4470-8CCB-134DD4AF361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D7C3111-1DC6-429D-8EED-1C395F40332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9E937BB-4AB8-4A86-BF34-4CBE176998A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AC8EFB5-AD90-4C71-BD50-E97A49A34A8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9A18CB6-526F-42DB-AFE7-6AF7FB4EE7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15E82B-0F51-42D3-87CA-81FFD0E9162F}"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B2A4ACF-DFD9-4E51-BCCD-039114F84F5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1F3BD-B3B0-4C88-9150-60712445C0E6}"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26967E-2D21-4F5B-AAC9-EDD6BE1A5FC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DCF69E-2D81-47D9-A2AA-E20DF4399AB9}"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269CE6C-AAB9-4309-967F-23928126A9B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4F25B34-97E4-4A76-855F-6B742B201AB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97C8EEC-EF74-4C42-9BA5-2D01E552B2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0EF570-9497-45CD-AD15-9C8FFE760CBD}"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5C04758-55C7-4FFD-862E-B10FED054E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E76879-B00A-4C90-8116-2E3E97784681}"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A52AD4-7FCE-41B0-9A38-A88D584563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A47018-3C55-47E3-8210-8CA33B7F88FF}"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C144A3C-F53A-40C6-AD03-C42343CEFC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77C7900-38C0-4376-A089-5A149CB8711C}"/>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6C10D75-6EA8-4EDA-9773-F66C6A17DBD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ABEA90-C79E-45A5-9056-B1B1E9BE07D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6587408-CAD5-4BD7-8D7B-C7F5504C2C2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CD17-D124-4E09-9B69-977D334886C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2A874B3-CF0B-4283-9CC8-3F6BED3D47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6B2B10C-5F2D-41AA-9136-6D07A2C6AA8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6C96613-A8C4-479A-95AB-48FBDBE730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765114-8769-4E86-B500-0A2691C94C9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259B26E-4313-4C5C-9639-6CA23B945B6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97F17B-0009-4864-9E90-3FD662A240F5}"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2F6655-8C22-4F53-8AC1-57C2D2A701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4678DF-4C6A-4A58-9207-DB2F866BE22A}"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04CE29-CCE8-4D3B-AE5F-2A69DE6DAB2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1B90C6-83FC-46EB-B48C-209FC5814257}"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37C4E-A90E-4319-8184-68622B34A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310C29-563F-446F-918C-19659A17DA2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454C163-6F88-4156-8E09-0ABB2E821A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9B06BF-5512-4598-B27E-474E9128D63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6CAEF84-2CF0-4A02-8A71-1DA719F2FA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22BA41-C62C-4A16-9856-2208EAB7899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7492A44-2138-42DD-B732-306EA11B66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269317-BA78-430F-A484-FE718952CD00}"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EA4E6-1C0F-45A5-B760-9157AA719B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9E8F612-6A1E-440B-923D-18F65642EE0C}"/>
              </a:ext>
            </a:extLst>
          </p:cNvPr>
          <p:cNvSpPr txBox="1">
            <a:spLocks noGrp="1"/>
          </p:cNvSpPr>
          <p:nvPr>
            <p:ph type="body" sz="quarter" idx="1"/>
          </p:nvPr>
        </p:nvSpPr>
        <p:spPr/>
        <p:txBody>
          <a:bodyPr/>
          <a:lstStyle/>
          <a:p>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5241-0565-43F1-8E79-DC7EE091DFE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0B281E2C-91C4-47E2-AB8C-7CA7D72D813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AC5E1D96-D8F8-43A1-91A3-F43E8924E12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8A9243CC-F490-4D19-8A59-6CD6921C3D95}"/>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70532FF-C9C2-40D4-9D53-D965D382FE72}"/>
              </a:ext>
            </a:extLst>
          </p:cNvPr>
          <p:cNvSpPr txBox="1">
            <a:spLocks noGrp="1"/>
          </p:cNvSpPr>
          <p:nvPr>
            <p:ph type="sldNum" sz="quarter" idx="8"/>
          </p:nvPr>
        </p:nvSpPr>
        <p:spPr/>
        <p:txBody>
          <a:bodyPr/>
          <a:lstStyle>
            <a:lvl1pPr>
              <a:defRPr/>
            </a:lvl1pPr>
          </a:lstStyle>
          <a:p>
            <a:pPr lvl="0"/>
            <a:fld id="{E9CC4052-4B8D-4F89-988F-E42BD5D8C08E}" type="slidenum">
              <a:t>‹Nr.›</a:t>
            </a:fld>
            <a:endParaRPr lang="it-IT"/>
          </a:p>
        </p:txBody>
      </p:sp>
    </p:spTree>
    <p:extLst>
      <p:ext uri="{BB962C8B-B14F-4D97-AF65-F5344CB8AC3E}">
        <p14:creationId xmlns:p14="http://schemas.microsoft.com/office/powerpoint/2010/main" val="188619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47A5-D3CC-48D6-B4B8-A085D60875FB}"/>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83B2CF47-0E0D-4BDF-95D7-4AF930E5E4A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9077A657-0605-440E-B53A-6DD751CAF1A8}"/>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58C77A3-BA4A-49AE-AFC6-F6290B0406B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FA2E922B-7F68-43A9-B2D2-0C92D021268C}"/>
              </a:ext>
            </a:extLst>
          </p:cNvPr>
          <p:cNvSpPr txBox="1">
            <a:spLocks noGrp="1"/>
          </p:cNvSpPr>
          <p:nvPr>
            <p:ph type="sldNum" sz="quarter" idx="8"/>
          </p:nvPr>
        </p:nvSpPr>
        <p:spPr/>
        <p:txBody>
          <a:bodyPr/>
          <a:lstStyle>
            <a:lvl1pPr>
              <a:defRPr/>
            </a:lvl1pPr>
          </a:lstStyle>
          <a:p>
            <a:pPr lvl="0"/>
            <a:fld id="{415BBA85-7F04-4CD4-964B-51E2068F1D6A}" type="slidenum">
              <a:t>‹Nr.›</a:t>
            </a:fld>
            <a:endParaRPr lang="it-IT"/>
          </a:p>
        </p:txBody>
      </p:sp>
    </p:spTree>
    <p:extLst>
      <p:ext uri="{BB962C8B-B14F-4D97-AF65-F5344CB8AC3E}">
        <p14:creationId xmlns:p14="http://schemas.microsoft.com/office/powerpoint/2010/main" val="346592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B9C94-771A-4F3C-8216-CCBACBDB57C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E424C03A-DFD5-4432-ACDF-96AD32712645}"/>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19137D35-F587-4BDB-A646-D8EA3362EE1E}"/>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0A3C5669-99D2-4DB9-A4A2-25B331DE787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2679FEF-5669-4EA7-81E4-BA6A02EC05DF}"/>
              </a:ext>
            </a:extLst>
          </p:cNvPr>
          <p:cNvSpPr txBox="1">
            <a:spLocks noGrp="1"/>
          </p:cNvSpPr>
          <p:nvPr>
            <p:ph type="sldNum" sz="quarter" idx="8"/>
          </p:nvPr>
        </p:nvSpPr>
        <p:spPr/>
        <p:txBody>
          <a:bodyPr/>
          <a:lstStyle>
            <a:lvl1pPr>
              <a:defRPr/>
            </a:lvl1pPr>
          </a:lstStyle>
          <a:p>
            <a:pPr lvl="0"/>
            <a:fld id="{9CF6A3F8-05C8-423E-BD79-6FCC98650432}" type="slidenum">
              <a:t>‹Nr.›</a:t>
            </a:fld>
            <a:endParaRPr lang="it-IT"/>
          </a:p>
        </p:txBody>
      </p:sp>
    </p:spTree>
    <p:extLst>
      <p:ext uri="{BB962C8B-B14F-4D97-AF65-F5344CB8AC3E}">
        <p14:creationId xmlns:p14="http://schemas.microsoft.com/office/powerpoint/2010/main" val="1706219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2AD0ED9-6B91-4C41-AC2C-7B5EC4FC7D81}"/>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415D2F-4F09-4B90-9F51-280F9A10B9CF}"/>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57EBE20E-4FF5-490C-8A0F-F0BE9963D314}"/>
              </a:ext>
            </a:extLst>
          </p:cNvPr>
          <p:cNvSpPr txBox="1">
            <a:spLocks noGrp="1"/>
          </p:cNvSpPr>
          <p:nvPr>
            <p:ph type="sldNum" sz="quarter" idx="8"/>
          </p:nvPr>
        </p:nvSpPr>
        <p:spPr/>
        <p:txBody>
          <a:bodyPr/>
          <a:lstStyle>
            <a:lvl1pPr>
              <a:defRPr/>
            </a:lvl1pPr>
          </a:lstStyle>
          <a:p>
            <a:pPr lvl="0"/>
            <a:fld id="{39EBDD06-9F1B-4A7F-A6DE-F4E322B60005}" type="slidenum">
              <a:t>‹Nr.›</a:t>
            </a:fld>
            <a:endParaRPr lang="it-IT"/>
          </a:p>
        </p:txBody>
      </p:sp>
      <p:sp>
        <p:nvSpPr>
          <p:cNvPr id="5" name="Titolo 4">
            <a:extLst>
              <a:ext uri="{FF2B5EF4-FFF2-40B4-BE49-F238E27FC236}">
                <a16:creationId xmlns:a16="http://schemas.microsoft.com/office/drawing/2014/main" id="{08712B8A-889F-47FD-8962-88F5E285889B}"/>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5879141-9B3F-43F5-9AFA-E63BD6BCBDDB}"/>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515908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420E-D737-4229-975A-6479543AE37B}"/>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36E69306-053E-4E0A-8670-FF5C258480A0}"/>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975571D8-0BBF-4AFA-8BFD-F4C4DD83AF57}"/>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0857C0F-9A34-45A5-B4F4-9F28BDAD390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C1C4D3C-7F25-4B72-8332-8F20985A2D31}"/>
              </a:ext>
            </a:extLst>
          </p:cNvPr>
          <p:cNvSpPr txBox="1">
            <a:spLocks noGrp="1"/>
          </p:cNvSpPr>
          <p:nvPr>
            <p:ph type="sldNum" sz="quarter" idx="8"/>
          </p:nvPr>
        </p:nvSpPr>
        <p:spPr/>
        <p:txBody>
          <a:bodyPr/>
          <a:lstStyle>
            <a:lvl1pPr>
              <a:defRPr/>
            </a:lvl1pPr>
          </a:lstStyle>
          <a:p>
            <a:pPr lvl="0"/>
            <a:fld id="{61DF0799-06F4-4326-9861-DB686DC3EEA3}" type="slidenum">
              <a:t>‹Nr.›</a:t>
            </a:fld>
            <a:endParaRPr lang="it-IT"/>
          </a:p>
        </p:txBody>
      </p:sp>
    </p:spTree>
    <p:extLst>
      <p:ext uri="{BB962C8B-B14F-4D97-AF65-F5344CB8AC3E}">
        <p14:creationId xmlns:p14="http://schemas.microsoft.com/office/powerpoint/2010/main" val="236541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FADA-619B-4DBB-B581-4F2BF6481534}"/>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9E26524-2C90-4248-8B9E-655F1B96193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FA68248-ED8C-46D5-9538-84010742F19D}"/>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D75A80C8-4EF5-4F03-8F05-8F29F96B042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673A746-DCF5-4CB7-AE39-624FA8769E15}"/>
              </a:ext>
            </a:extLst>
          </p:cNvPr>
          <p:cNvSpPr txBox="1">
            <a:spLocks noGrp="1"/>
          </p:cNvSpPr>
          <p:nvPr>
            <p:ph type="sldNum" sz="quarter" idx="8"/>
          </p:nvPr>
        </p:nvSpPr>
        <p:spPr/>
        <p:txBody>
          <a:bodyPr/>
          <a:lstStyle>
            <a:lvl1pPr>
              <a:defRPr/>
            </a:lvl1pPr>
          </a:lstStyle>
          <a:p>
            <a:pPr lvl="0"/>
            <a:fld id="{779F281B-3AA7-45BC-96CF-DF536F28A9AB}" type="slidenum">
              <a:t>‹Nr.›</a:t>
            </a:fld>
            <a:endParaRPr lang="it-IT"/>
          </a:p>
        </p:txBody>
      </p:sp>
    </p:spTree>
    <p:extLst>
      <p:ext uri="{BB962C8B-B14F-4D97-AF65-F5344CB8AC3E}">
        <p14:creationId xmlns:p14="http://schemas.microsoft.com/office/powerpoint/2010/main" val="376348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D559-892E-41B5-BBF9-7B4AD0A82B75}"/>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7390BBB5-ED6D-47EE-B4AC-851CD475A16D}"/>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61739007-68AB-42B1-BA65-B6D8BEEFF8B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2D2932-3A2C-4501-8746-EC90CF6C274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5FE45C03-C36A-4C0F-A493-F99AADFCE261}"/>
              </a:ext>
            </a:extLst>
          </p:cNvPr>
          <p:cNvSpPr txBox="1">
            <a:spLocks noGrp="1"/>
          </p:cNvSpPr>
          <p:nvPr>
            <p:ph type="sldNum" sz="quarter" idx="8"/>
          </p:nvPr>
        </p:nvSpPr>
        <p:spPr/>
        <p:txBody>
          <a:bodyPr/>
          <a:lstStyle>
            <a:lvl1pPr>
              <a:defRPr/>
            </a:lvl1pPr>
          </a:lstStyle>
          <a:p>
            <a:pPr lvl="0"/>
            <a:fld id="{5F822401-52E6-4E32-A8E1-507BFBDD0D83}" type="slidenum">
              <a:t>‹Nr.›</a:t>
            </a:fld>
            <a:endParaRPr lang="it-IT"/>
          </a:p>
        </p:txBody>
      </p:sp>
    </p:spTree>
    <p:extLst>
      <p:ext uri="{BB962C8B-B14F-4D97-AF65-F5344CB8AC3E}">
        <p14:creationId xmlns:p14="http://schemas.microsoft.com/office/powerpoint/2010/main" val="233175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298D-AC36-48B7-8193-7439CB34CC10}"/>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080495C-D3C8-4D3F-BCD5-418260AA9768}"/>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DC9413B3-0A13-4BCA-9160-1601E04BD544}"/>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5F4FBB7E-884A-47ED-9E40-A103F323C2A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12C40661-89D0-4337-A405-1975199DF3F8}"/>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CD69A8B8-CE66-4333-B69F-7677FB03B0DA}"/>
              </a:ext>
            </a:extLst>
          </p:cNvPr>
          <p:cNvSpPr txBox="1">
            <a:spLocks noGrp="1"/>
          </p:cNvSpPr>
          <p:nvPr>
            <p:ph type="sldNum" sz="quarter" idx="8"/>
          </p:nvPr>
        </p:nvSpPr>
        <p:spPr/>
        <p:txBody>
          <a:bodyPr/>
          <a:lstStyle>
            <a:lvl1pPr>
              <a:defRPr/>
            </a:lvl1pPr>
          </a:lstStyle>
          <a:p>
            <a:pPr lvl="0"/>
            <a:fld id="{813E3227-07FC-4AF5-B21B-FF95AF6CFC29}" type="slidenum">
              <a:t>‹Nr.›</a:t>
            </a:fld>
            <a:endParaRPr lang="it-IT"/>
          </a:p>
        </p:txBody>
      </p:sp>
    </p:spTree>
    <p:extLst>
      <p:ext uri="{BB962C8B-B14F-4D97-AF65-F5344CB8AC3E}">
        <p14:creationId xmlns:p14="http://schemas.microsoft.com/office/powerpoint/2010/main" val="171411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9A76-A34D-479D-AEFB-A7478FB49FF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B550ED73-62D4-4A93-832B-5CBB49E44A36}"/>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2E899738-0D0F-4E73-8E37-F1895F6727F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D76A7466-4E1E-48FF-BD41-1C6CB977A572}"/>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DF8BD1BD-AC21-4B37-804A-55CA395E4CA4}"/>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28B56B97-7C1D-45C8-9E89-BF48042E962B}"/>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4BFF77BB-B3D3-4E90-AEEF-923570338155}"/>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54E78174-7267-4737-9BBF-D89362DCDFF4}"/>
              </a:ext>
            </a:extLst>
          </p:cNvPr>
          <p:cNvSpPr txBox="1">
            <a:spLocks noGrp="1"/>
          </p:cNvSpPr>
          <p:nvPr>
            <p:ph type="sldNum" sz="quarter" idx="8"/>
          </p:nvPr>
        </p:nvSpPr>
        <p:spPr/>
        <p:txBody>
          <a:bodyPr/>
          <a:lstStyle>
            <a:lvl1pPr>
              <a:defRPr/>
            </a:lvl1pPr>
          </a:lstStyle>
          <a:p>
            <a:pPr lvl="0"/>
            <a:fld id="{1FDEAFC3-E287-4AD0-94C8-6D00255767E9}" type="slidenum">
              <a:t>‹Nr.›</a:t>
            </a:fld>
            <a:endParaRPr lang="it-IT"/>
          </a:p>
        </p:txBody>
      </p:sp>
    </p:spTree>
    <p:extLst>
      <p:ext uri="{BB962C8B-B14F-4D97-AF65-F5344CB8AC3E}">
        <p14:creationId xmlns:p14="http://schemas.microsoft.com/office/powerpoint/2010/main" val="3123481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AA69-352C-4691-82FF-96236F235FDD}"/>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12C6AA7-19D6-42DF-A75F-B29BCA25104E}"/>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C21B9527-ECAD-4B86-802A-4444A5FA677F}"/>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E5FE19A7-80F3-421C-865D-FB250A246E70}"/>
              </a:ext>
            </a:extLst>
          </p:cNvPr>
          <p:cNvSpPr txBox="1">
            <a:spLocks noGrp="1"/>
          </p:cNvSpPr>
          <p:nvPr>
            <p:ph type="sldNum" sz="quarter" idx="8"/>
          </p:nvPr>
        </p:nvSpPr>
        <p:spPr/>
        <p:txBody>
          <a:bodyPr/>
          <a:lstStyle>
            <a:lvl1pPr>
              <a:defRPr/>
            </a:lvl1pPr>
          </a:lstStyle>
          <a:p>
            <a:pPr lvl="0"/>
            <a:fld id="{F6D887F8-DE92-4F38-8610-425D34B90A6E}" type="slidenum">
              <a:t>‹Nr.›</a:t>
            </a:fld>
            <a:endParaRPr lang="it-IT"/>
          </a:p>
        </p:txBody>
      </p:sp>
    </p:spTree>
    <p:extLst>
      <p:ext uri="{BB962C8B-B14F-4D97-AF65-F5344CB8AC3E}">
        <p14:creationId xmlns:p14="http://schemas.microsoft.com/office/powerpoint/2010/main" val="55145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0B535-1162-44EB-807D-F51742AAD746}"/>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5BBE483F-D86D-433F-819B-E0DC4117EA4B}"/>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6B768EEE-A1A4-4E1E-A3FA-5F7A1E1EBC21}"/>
              </a:ext>
            </a:extLst>
          </p:cNvPr>
          <p:cNvSpPr txBox="1">
            <a:spLocks noGrp="1"/>
          </p:cNvSpPr>
          <p:nvPr>
            <p:ph type="sldNum" sz="quarter" idx="8"/>
          </p:nvPr>
        </p:nvSpPr>
        <p:spPr/>
        <p:txBody>
          <a:bodyPr/>
          <a:lstStyle>
            <a:lvl1pPr>
              <a:defRPr/>
            </a:lvl1pPr>
          </a:lstStyle>
          <a:p>
            <a:pPr lvl="0"/>
            <a:fld id="{BF750EE6-FA87-4671-9911-0B7BDE0D5292}" type="slidenum">
              <a:t>‹Nr.›</a:t>
            </a:fld>
            <a:endParaRPr lang="it-IT"/>
          </a:p>
        </p:txBody>
      </p:sp>
    </p:spTree>
    <p:extLst>
      <p:ext uri="{BB962C8B-B14F-4D97-AF65-F5344CB8AC3E}">
        <p14:creationId xmlns:p14="http://schemas.microsoft.com/office/powerpoint/2010/main" val="193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E7AD-0ADF-452F-9128-FA5F415328BC}"/>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2EC4B9D3-9B10-4791-AFB1-BC442D8CAA4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3E8390B6-6704-4094-BE56-8FD9BF0F41F3}"/>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F2BE5C9-C922-49EA-8C0D-1B9FB515EE4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ACD73BA2-F142-4DBC-971A-8A59E108F7EC}"/>
              </a:ext>
            </a:extLst>
          </p:cNvPr>
          <p:cNvSpPr txBox="1">
            <a:spLocks noGrp="1"/>
          </p:cNvSpPr>
          <p:nvPr>
            <p:ph type="sldNum" sz="quarter" idx="8"/>
          </p:nvPr>
        </p:nvSpPr>
        <p:spPr/>
        <p:txBody>
          <a:bodyPr/>
          <a:lstStyle>
            <a:lvl1pPr>
              <a:defRPr/>
            </a:lvl1pPr>
          </a:lstStyle>
          <a:p>
            <a:pPr lvl="0"/>
            <a:fld id="{06F6E1A1-2E74-4FE9-BC74-BB83AFB2320F}" type="slidenum">
              <a:t>‹Nr.›</a:t>
            </a:fld>
            <a:endParaRPr lang="it-IT"/>
          </a:p>
        </p:txBody>
      </p:sp>
    </p:spTree>
    <p:extLst>
      <p:ext uri="{BB962C8B-B14F-4D97-AF65-F5344CB8AC3E}">
        <p14:creationId xmlns:p14="http://schemas.microsoft.com/office/powerpoint/2010/main" val="426936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827B-8FF9-4AA2-A39B-937B9B4A387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B38543AC-23C3-4999-88F9-0ECDA6A17A9D}"/>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EFF5A67F-1264-492A-AEC3-2893EF252466}"/>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81E3BC02-33C8-448B-BAB0-4FCD6F993152}"/>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71525899-EBD3-494A-BB1C-3C0A0326F91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69011357-7246-4016-A555-224E1E1F8612}"/>
              </a:ext>
            </a:extLst>
          </p:cNvPr>
          <p:cNvSpPr txBox="1">
            <a:spLocks noGrp="1"/>
          </p:cNvSpPr>
          <p:nvPr>
            <p:ph type="sldNum" sz="quarter" idx="8"/>
          </p:nvPr>
        </p:nvSpPr>
        <p:spPr/>
        <p:txBody>
          <a:bodyPr/>
          <a:lstStyle>
            <a:lvl1pPr>
              <a:defRPr/>
            </a:lvl1pPr>
          </a:lstStyle>
          <a:p>
            <a:pPr lvl="0"/>
            <a:fld id="{B99E7841-29DF-4112-B144-2B474DF0AA5B}" type="slidenum">
              <a:t>‹Nr.›</a:t>
            </a:fld>
            <a:endParaRPr lang="it-IT"/>
          </a:p>
        </p:txBody>
      </p:sp>
    </p:spTree>
    <p:extLst>
      <p:ext uri="{BB962C8B-B14F-4D97-AF65-F5344CB8AC3E}">
        <p14:creationId xmlns:p14="http://schemas.microsoft.com/office/powerpoint/2010/main" val="408780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B032-FCEB-4EB6-8955-6F118A9C24B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D3BA6857-2BFA-48C2-ADBA-DEA89B48AED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F0FECC75-80CD-44BC-A38E-6916AAF5F1C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9E980A5E-105A-4E2A-B0C9-CB2970D149AB}"/>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98351D8-F1BF-45D6-902D-7C6BE9D55AC9}"/>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AC9121A6-7E16-4B0A-B5D3-EC269D24C0C3}"/>
              </a:ext>
            </a:extLst>
          </p:cNvPr>
          <p:cNvSpPr txBox="1">
            <a:spLocks noGrp="1"/>
          </p:cNvSpPr>
          <p:nvPr>
            <p:ph type="sldNum" sz="quarter" idx="8"/>
          </p:nvPr>
        </p:nvSpPr>
        <p:spPr/>
        <p:txBody>
          <a:bodyPr/>
          <a:lstStyle>
            <a:lvl1pPr>
              <a:defRPr/>
            </a:lvl1pPr>
          </a:lstStyle>
          <a:p>
            <a:pPr lvl="0"/>
            <a:fld id="{6C51615E-E3CE-4631-9A17-EDAFFA9AB724}" type="slidenum">
              <a:t>‹Nr.›</a:t>
            </a:fld>
            <a:endParaRPr lang="it-IT"/>
          </a:p>
        </p:txBody>
      </p:sp>
    </p:spTree>
    <p:extLst>
      <p:ext uri="{BB962C8B-B14F-4D97-AF65-F5344CB8AC3E}">
        <p14:creationId xmlns:p14="http://schemas.microsoft.com/office/powerpoint/2010/main" val="2200091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5F5E-3003-4B66-84DE-79256DD6F13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25AA18-270E-40BB-983B-97ABC6514B1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4FCCE96-8B71-417F-A6EE-0CE6AEC0AA6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96EC687-EEE4-4E23-8BBA-58A3080252F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DBD9D44-0C2A-46DD-B315-0F1773722ADE}"/>
              </a:ext>
            </a:extLst>
          </p:cNvPr>
          <p:cNvSpPr txBox="1">
            <a:spLocks noGrp="1"/>
          </p:cNvSpPr>
          <p:nvPr>
            <p:ph type="sldNum" sz="quarter" idx="8"/>
          </p:nvPr>
        </p:nvSpPr>
        <p:spPr/>
        <p:txBody>
          <a:bodyPr/>
          <a:lstStyle>
            <a:lvl1pPr>
              <a:defRPr/>
            </a:lvl1pPr>
          </a:lstStyle>
          <a:p>
            <a:pPr lvl="0"/>
            <a:fld id="{CCE36D11-715F-419B-A224-EDF5C9385F35}" type="slidenum">
              <a:t>‹Nr.›</a:t>
            </a:fld>
            <a:endParaRPr lang="it-IT"/>
          </a:p>
        </p:txBody>
      </p:sp>
    </p:spTree>
    <p:extLst>
      <p:ext uri="{BB962C8B-B14F-4D97-AF65-F5344CB8AC3E}">
        <p14:creationId xmlns:p14="http://schemas.microsoft.com/office/powerpoint/2010/main" val="2552755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929BA-02D4-42D5-B4BF-6934CFB900E8}"/>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CC19F4F9-8FD3-424F-8E03-39C2C39D97F8}"/>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66913FA-D875-4AFB-8966-4E8F294FDCA9}"/>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6437942-19AC-4A73-95D0-6EBB5FCCF0C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2E7092BD-C9D9-4BAD-B672-F6F33049598A}"/>
              </a:ext>
            </a:extLst>
          </p:cNvPr>
          <p:cNvSpPr txBox="1">
            <a:spLocks noGrp="1"/>
          </p:cNvSpPr>
          <p:nvPr>
            <p:ph type="sldNum" sz="quarter" idx="8"/>
          </p:nvPr>
        </p:nvSpPr>
        <p:spPr/>
        <p:txBody>
          <a:bodyPr/>
          <a:lstStyle>
            <a:lvl1pPr>
              <a:defRPr/>
            </a:lvl1pPr>
          </a:lstStyle>
          <a:p>
            <a:pPr lvl="0"/>
            <a:fld id="{213FC821-5641-4270-8950-7B3C3F7143C8}" type="slidenum">
              <a:t>‹Nr.›</a:t>
            </a:fld>
            <a:endParaRPr lang="it-IT"/>
          </a:p>
        </p:txBody>
      </p:sp>
    </p:spTree>
    <p:extLst>
      <p:ext uri="{BB962C8B-B14F-4D97-AF65-F5344CB8AC3E}">
        <p14:creationId xmlns:p14="http://schemas.microsoft.com/office/powerpoint/2010/main" val="3837146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E1775D7-51ED-42E5-9F19-D8A481D93BC3}"/>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929114AA-7D9A-459C-8289-2AA23D2C620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3A305DA9-0664-47D6-8A4B-97DA5C729FCC}"/>
              </a:ext>
            </a:extLst>
          </p:cNvPr>
          <p:cNvSpPr txBox="1">
            <a:spLocks noGrp="1"/>
          </p:cNvSpPr>
          <p:nvPr>
            <p:ph type="sldNum" sz="quarter" idx="8"/>
          </p:nvPr>
        </p:nvSpPr>
        <p:spPr/>
        <p:txBody>
          <a:bodyPr/>
          <a:lstStyle>
            <a:lvl1pPr>
              <a:defRPr/>
            </a:lvl1pPr>
          </a:lstStyle>
          <a:p>
            <a:pPr lvl="0"/>
            <a:fld id="{9ECFE4C1-41D9-4E75-8A1E-6631947BD64A}" type="slidenum">
              <a:t>‹Nr.›</a:t>
            </a:fld>
            <a:endParaRPr lang="it-IT"/>
          </a:p>
        </p:txBody>
      </p:sp>
      <p:sp>
        <p:nvSpPr>
          <p:cNvPr id="5" name="Titolo 4">
            <a:extLst>
              <a:ext uri="{FF2B5EF4-FFF2-40B4-BE49-F238E27FC236}">
                <a16:creationId xmlns:a16="http://schemas.microsoft.com/office/drawing/2014/main" id="{DC3FF492-8D71-4654-B7B9-2C71BC959EC8}"/>
              </a:ext>
            </a:extLst>
          </p:cNvPr>
          <p:cNvSpPr txBox="1">
            <a:spLocks noGrp="1"/>
          </p:cNvSpPr>
          <p:nvPr>
            <p:ph type="title" idx="4294967295"/>
          </p:nvPr>
        </p:nvSpPr>
        <p:spPr>
          <a:xfrm>
            <a:off x="671946" y="301322"/>
            <a:ext cx="12095052" cy="1261798"/>
          </a:xfrm>
        </p:spPr>
        <p:txBody>
          <a:bodyPr lIns="0" tIns="0" rIns="0" bIns="0"/>
          <a:lstStyle>
            <a:lvl1pPr hangingPunct="0">
              <a:defRPr lang="it-IT">
                <a:latin typeface="Liberation Sans" pitchFamily="18"/>
              </a:defRPr>
            </a:lvl1pPr>
          </a:lstStyle>
          <a:p>
            <a:pPr lvl="0"/>
            <a:endParaRPr lang="it-IT"/>
          </a:p>
        </p:txBody>
      </p:sp>
      <p:sp>
        <p:nvSpPr>
          <p:cNvPr id="6" name="Segnaposto testo 5">
            <a:extLst>
              <a:ext uri="{FF2B5EF4-FFF2-40B4-BE49-F238E27FC236}">
                <a16:creationId xmlns:a16="http://schemas.microsoft.com/office/drawing/2014/main" id="{F733684E-2E5D-4438-B322-EE06DB4AB33D}"/>
              </a:ext>
            </a:extLst>
          </p:cNvPr>
          <p:cNvSpPr txBox="1">
            <a:spLocks noGrp="1"/>
          </p:cNvSpPr>
          <p:nvPr>
            <p:ph type="body" idx="4294967295"/>
          </p:nvPr>
        </p:nvSpPr>
        <p:spPr>
          <a:xfrm>
            <a:off x="671946" y="1768678"/>
            <a:ext cx="12095052" cy="4384081"/>
          </a:xfrm>
        </p:spPr>
        <p:txBody>
          <a:bodyPr lIns="0" tIns="0" rIns="0" bIns="0"/>
          <a:lstStyle>
            <a:lvl1pPr hangingPunct="0">
              <a:spcBef>
                <a:spcPts val="1415"/>
              </a:spcBef>
              <a:buNone/>
              <a:defRPr lang="it-IT">
                <a:latin typeface="Liberation Sans" pitchFamily="18"/>
              </a:defRPr>
            </a:lvl1pPr>
          </a:lstStyle>
          <a:p>
            <a:pPr lvl="0"/>
            <a:endParaRPr lang="it-IT"/>
          </a:p>
        </p:txBody>
      </p:sp>
    </p:spTree>
    <p:extLst>
      <p:ext uri="{BB962C8B-B14F-4D97-AF65-F5344CB8AC3E}">
        <p14:creationId xmlns:p14="http://schemas.microsoft.com/office/powerpoint/2010/main" val="206171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6D36-9E53-4200-A2E2-5B97273E53A1}"/>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E965A74E-3F56-48E4-A167-B335C346E63E}"/>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E7C69356-F21C-4C3A-AD15-3AD0AD631F8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2CE86CCE-A22B-449C-B737-73C23959F68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B1487CE0-1E23-4F07-ADC7-B70F08514DAC}"/>
              </a:ext>
            </a:extLst>
          </p:cNvPr>
          <p:cNvSpPr txBox="1">
            <a:spLocks noGrp="1"/>
          </p:cNvSpPr>
          <p:nvPr>
            <p:ph type="sldNum" sz="quarter" idx="8"/>
          </p:nvPr>
        </p:nvSpPr>
        <p:spPr/>
        <p:txBody>
          <a:bodyPr/>
          <a:lstStyle>
            <a:lvl1pPr>
              <a:defRPr/>
            </a:lvl1pPr>
          </a:lstStyle>
          <a:p>
            <a:pPr lvl="0"/>
            <a:fld id="{BF3E3B95-0936-431F-88CD-4B2D6000D31F}" type="slidenum">
              <a:t>‹Nr.›</a:t>
            </a:fld>
            <a:endParaRPr lang="it-IT"/>
          </a:p>
        </p:txBody>
      </p:sp>
    </p:spTree>
    <p:extLst>
      <p:ext uri="{BB962C8B-B14F-4D97-AF65-F5344CB8AC3E}">
        <p14:creationId xmlns:p14="http://schemas.microsoft.com/office/powerpoint/2010/main" val="6044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4184-DEFA-407E-BD8D-40CB096F7281}"/>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5C760894-AF19-45D7-A9B4-D3BF0EAF60AD}"/>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DB6FC42-EEF9-4F8F-996F-84A266FE923A}"/>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26A817D-B042-48A0-9359-35C2732F0EA1}"/>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EEFAC75B-DCEE-46D8-AFD7-3E34E7B57FD3}"/>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0FEE0EC8-3B20-49C8-9A5F-B568CC97E10E}"/>
              </a:ext>
            </a:extLst>
          </p:cNvPr>
          <p:cNvSpPr txBox="1">
            <a:spLocks noGrp="1"/>
          </p:cNvSpPr>
          <p:nvPr>
            <p:ph type="sldNum" sz="quarter" idx="8"/>
          </p:nvPr>
        </p:nvSpPr>
        <p:spPr/>
        <p:txBody>
          <a:bodyPr/>
          <a:lstStyle>
            <a:lvl1pPr>
              <a:defRPr/>
            </a:lvl1pPr>
          </a:lstStyle>
          <a:p>
            <a:pPr lvl="0"/>
            <a:fld id="{99D8B7C9-3EFB-4D0A-8E23-8C226F4A8E8C}" type="slidenum">
              <a:t>‹Nr.›</a:t>
            </a:fld>
            <a:endParaRPr lang="it-IT"/>
          </a:p>
        </p:txBody>
      </p:sp>
    </p:spTree>
    <p:extLst>
      <p:ext uri="{BB962C8B-B14F-4D97-AF65-F5344CB8AC3E}">
        <p14:creationId xmlns:p14="http://schemas.microsoft.com/office/powerpoint/2010/main" val="16959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C88D-83ED-4C53-B159-2158B8BA87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FEF4E8E-1E85-42CB-87A1-CC86CCE25012}"/>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F92E29D-C4FC-4AB7-84D7-A7533F5CC275}"/>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5CD499E0-223A-4A86-B35D-6350252D20BF}"/>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7AFA92B-47A5-4A9E-B881-3414C1ABDEAF}"/>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7426F4C8-0EF0-4C68-8C8F-4312E86CACD9}"/>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19065A7C-72CB-437B-9819-FF73E2367B9C}"/>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AC4825C9-87CE-49DB-BE78-D421D5B5EC63}"/>
              </a:ext>
            </a:extLst>
          </p:cNvPr>
          <p:cNvSpPr txBox="1">
            <a:spLocks noGrp="1"/>
          </p:cNvSpPr>
          <p:nvPr>
            <p:ph type="sldNum" sz="quarter" idx="8"/>
          </p:nvPr>
        </p:nvSpPr>
        <p:spPr/>
        <p:txBody>
          <a:bodyPr/>
          <a:lstStyle>
            <a:lvl1pPr>
              <a:defRPr/>
            </a:lvl1pPr>
          </a:lstStyle>
          <a:p>
            <a:pPr lvl="0"/>
            <a:fld id="{8A9C87E8-B83C-4CF1-A22E-CA0D3262A575}" type="slidenum">
              <a:t>‹Nr.›</a:t>
            </a:fld>
            <a:endParaRPr lang="it-IT"/>
          </a:p>
        </p:txBody>
      </p:sp>
    </p:spTree>
    <p:extLst>
      <p:ext uri="{BB962C8B-B14F-4D97-AF65-F5344CB8AC3E}">
        <p14:creationId xmlns:p14="http://schemas.microsoft.com/office/powerpoint/2010/main" val="20489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7FEC-C756-43FB-849C-CBFBAD4CCE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86ADA4C1-4441-47CB-89A0-963466E36004}"/>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FE528254-3B40-43C5-9FEB-444901AFE758}"/>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AF4263CB-E1E8-4625-8EFD-96D2E69271C2}"/>
              </a:ext>
            </a:extLst>
          </p:cNvPr>
          <p:cNvSpPr txBox="1">
            <a:spLocks noGrp="1"/>
          </p:cNvSpPr>
          <p:nvPr>
            <p:ph type="sldNum" sz="quarter" idx="8"/>
          </p:nvPr>
        </p:nvSpPr>
        <p:spPr/>
        <p:txBody>
          <a:bodyPr/>
          <a:lstStyle>
            <a:lvl1pPr>
              <a:defRPr/>
            </a:lvl1pPr>
          </a:lstStyle>
          <a:p>
            <a:pPr lvl="0"/>
            <a:fld id="{1BE94FA9-5757-4F4C-A841-6C3880CE2FA4}" type="slidenum">
              <a:t>‹Nr.›</a:t>
            </a:fld>
            <a:endParaRPr lang="it-IT"/>
          </a:p>
        </p:txBody>
      </p:sp>
    </p:spTree>
    <p:extLst>
      <p:ext uri="{BB962C8B-B14F-4D97-AF65-F5344CB8AC3E}">
        <p14:creationId xmlns:p14="http://schemas.microsoft.com/office/powerpoint/2010/main" val="68257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F63A7-7D40-43F0-ACF5-24720EFA6CB2}"/>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4563B340-BCAB-411F-9F69-F4DBD13C4E04}"/>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C7BA5839-D3C6-49A8-A728-99149C596C38}"/>
              </a:ext>
            </a:extLst>
          </p:cNvPr>
          <p:cNvSpPr txBox="1">
            <a:spLocks noGrp="1"/>
          </p:cNvSpPr>
          <p:nvPr>
            <p:ph type="sldNum" sz="quarter" idx="8"/>
          </p:nvPr>
        </p:nvSpPr>
        <p:spPr/>
        <p:txBody>
          <a:bodyPr/>
          <a:lstStyle>
            <a:lvl1pPr>
              <a:defRPr/>
            </a:lvl1pPr>
          </a:lstStyle>
          <a:p>
            <a:pPr lvl="0"/>
            <a:fld id="{881440D7-CEBC-4305-ACDD-CA1D0A30B49A}" type="slidenum">
              <a:t>‹Nr.›</a:t>
            </a:fld>
            <a:endParaRPr lang="it-IT"/>
          </a:p>
        </p:txBody>
      </p:sp>
    </p:spTree>
    <p:extLst>
      <p:ext uri="{BB962C8B-B14F-4D97-AF65-F5344CB8AC3E}">
        <p14:creationId xmlns:p14="http://schemas.microsoft.com/office/powerpoint/2010/main" val="174974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5C1C-69E9-44A5-85E5-2D3C946E58A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431B3D0-D0BD-4354-8A85-45BF9ACAE451}"/>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36DB2245-70DD-42CC-BA5C-D4406E3E01EB}"/>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504DADE4-FC66-426A-8A2A-5DB32CBFF943}"/>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F27798B2-2CF5-4A16-A907-D22A1A9EE36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E30A253-CCE6-44B3-840C-F794F935E467}"/>
              </a:ext>
            </a:extLst>
          </p:cNvPr>
          <p:cNvSpPr txBox="1">
            <a:spLocks noGrp="1"/>
          </p:cNvSpPr>
          <p:nvPr>
            <p:ph type="sldNum" sz="quarter" idx="8"/>
          </p:nvPr>
        </p:nvSpPr>
        <p:spPr/>
        <p:txBody>
          <a:bodyPr/>
          <a:lstStyle>
            <a:lvl1pPr>
              <a:defRPr/>
            </a:lvl1pPr>
          </a:lstStyle>
          <a:p>
            <a:pPr lvl="0"/>
            <a:fld id="{C11787F3-C017-46BC-9C56-0913FF119610}" type="slidenum">
              <a:t>‹Nr.›</a:t>
            </a:fld>
            <a:endParaRPr lang="it-IT"/>
          </a:p>
        </p:txBody>
      </p:sp>
    </p:spTree>
    <p:extLst>
      <p:ext uri="{BB962C8B-B14F-4D97-AF65-F5344CB8AC3E}">
        <p14:creationId xmlns:p14="http://schemas.microsoft.com/office/powerpoint/2010/main" val="15315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942F-2E80-454E-BE06-380ABBAD9DEE}"/>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F6794DC0-19AE-487B-9FA9-633B206A645D}"/>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449A18E2-9638-497B-A54A-5210288F3BC2}"/>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71FD3818-7D66-4F21-B286-4645477E749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7B96556-86B6-4D42-BAF2-3FE2AD86D4F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B4B02A13-D021-4BA7-A013-7E29986B13A3}"/>
              </a:ext>
            </a:extLst>
          </p:cNvPr>
          <p:cNvSpPr txBox="1">
            <a:spLocks noGrp="1"/>
          </p:cNvSpPr>
          <p:nvPr>
            <p:ph type="sldNum" sz="quarter" idx="8"/>
          </p:nvPr>
        </p:nvSpPr>
        <p:spPr/>
        <p:txBody>
          <a:bodyPr/>
          <a:lstStyle>
            <a:lvl1pPr>
              <a:defRPr/>
            </a:lvl1pPr>
          </a:lstStyle>
          <a:p>
            <a:pPr lvl="0"/>
            <a:fld id="{D59036B8-62CE-44D7-81C0-9B3BFC180BFE}" type="slidenum">
              <a:t>‹Nr.›</a:t>
            </a:fld>
            <a:endParaRPr lang="it-IT"/>
          </a:p>
        </p:txBody>
      </p:sp>
    </p:spTree>
    <p:extLst>
      <p:ext uri="{BB962C8B-B14F-4D97-AF65-F5344CB8AC3E}">
        <p14:creationId xmlns:p14="http://schemas.microsoft.com/office/powerpoint/2010/main" val="1525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1FE3E-535F-40A1-887C-6C89A2F6D57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B2F07DFD-F2F8-41B5-B68F-305B6504DBE2}"/>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BE10248-5E39-405F-B496-F2A4F08251BC}"/>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9C901559-DFC8-4116-A838-5B285BB7FD80}"/>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0D1FB498-AE6F-4A1C-9D03-08601629F491}"/>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652F573E-4E91-43D0-9954-FB47324CFAE0}" type="slidenum">
              <a:rPr lang="hu-HU" smtClean="0"/>
              <a:pPr/>
              <a:t>‹Nr.›</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FAD57-A23A-4ACA-A590-B405402487E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68696F3F-3BEF-44BE-86C5-CC12433A7FFC}"/>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088461F5-A59B-4483-AB00-3F0E927AE821}"/>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0B723CDA-2CDE-4901-9320-93B212A4473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E92514D8-AF2F-46C7-B888-E4FF87B393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CB11CF5-BC22-4D82-AA60-7998F8E23558}" type="slidenum">
              <a:rPr lang="hu-HU" smtClean="0"/>
              <a:pPr/>
              <a:t>‹Nr.›</a:t>
            </a:fld>
            <a:endParaRPr lang="hu-H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999A-73A6-4AFB-9A40-B725CE4F21AE}"/>
              </a:ext>
            </a:extLst>
          </p:cNvPr>
          <p:cNvSpPr txBox="1">
            <a:spLocks noGrp="1"/>
          </p:cNvSpPr>
          <p:nvPr>
            <p:ph type="title" idx="4294967295"/>
          </p:nvPr>
        </p:nvSpPr>
        <p:spPr>
          <a:xfrm>
            <a:off x="625705" y="1439805"/>
            <a:ext cx="10380954" cy="2759659"/>
          </a:xfrm>
        </p:spPr>
        <p:txBody>
          <a:bodyPr/>
          <a:lstStyle/>
          <a:p>
            <a:pPr lvl="0"/>
            <a:r>
              <a:rPr lang="de-de" sz="6600" b="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a:rPr>
              <a:t>Grenzüberschreitende Ermittlungen</a:t>
            </a:r>
          </a:p>
        </p:txBody>
      </p:sp>
      <p:sp>
        <p:nvSpPr>
          <p:cNvPr id="3" name="Rectangle 5">
            <a:extLst>
              <a:ext uri="{FF2B5EF4-FFF2-40B4-BE49-F238E27FC236}">
                <a16:creationId xmlns:a16="http://schemas.microsoft.com/office/drawing/2014/main" id="{356C80EE-0BE5-436D-A1B2-A14BC28E2081}"/>
              </a:ext>
            </a:extLst>
          </p:cNvPr>
          <p:cNvSpPr/>
          <p:nvPr/>
        </p:nvSpPr>
        <p:spPr>
          <a:xfrm>
            <a:off x="619107" y="5990578"/>
            <a:ext cx="7491369" cy="646331"/>
          </a:xfrm>
          <a:prstGeom prst="rect">
            <a:avLst/>
          </a:prstGeom>
          <a:solidFill>
            <a:schemeClr val="bg1">
              <a:lumMod val="50000"/>
            </a:schemeClr>
          </a:solidFill>
        </p:spPr>
        <p:txBody>
          <a:bodyPr wrap="square">
            <a:spAutoFit/>
          </a:bodyPr>
          <a:lstStyle/>
          <a:p>
            <a:r>
              <a:rPr lang="de-de" dirty="0">
                <a:solidFill>
                  <a:schemeClr val="bg1"/>
                </a:solidFill>
              </a:rPr>
              <a:t>Zusammenarbeit mit der EUStA auf dezentraler Ebene –</a:t>
            </a:r>
            <a:br>
              <a:rPr lang="de-de" dirty="0">
                <a:solidFill>
                  <a:schemeClr val="bg1"/>
                </a:solidFill>
              </a:rPr>
            </a:br>
            <a:r>
              <a:rPr lang="de-de" dirty="0">
                <a:solidFill>
                  <a:schemeClr val="bg1"/>
                </a:solidFill>
              </a:rPr>
              <a:t>Schulungsmaterial für Staatsanwälte und Ermittlungsrichter</a:t>
            </a:r>
          </a:p>
        </p:txBody>
      </p:sp>
      <p:sp>
        <p:nvSpPr>
          <p:cNvPr id="4" name="Textfeld 3">
            <a:extLst>
              <a:ext uri="{FF2B5EF4-FFF2-40B4-BE49-F238E27FC236}">
                <a16:creationId xmlns:a16="http://schemas.microsoft.com/office/drawing/2014/main" id="{21DBCD15-480F-43C6-893F-86F7B29CA5C5}"/>
              </a:ext>
            </a:extLst>
          </p:cNvPr>
          <p:cNvSpPr txBox="1"/>
          <p:nvPr/>
        </p:nvSpPr>
        <p:spPr>
          <a:xfrm>
            <a:off x="812587" y="7041209"/>
            <a:ext cx="5555556" cy="292388"/>
          </a:xfrm>
          <a:prstGeom prst="rect">
            <a:avLst/>
          </a:prstGeom>
          <a:solidFill>
            <a:schemeClr val="bg1"/>
          </a:solidFill>
        </p:spPr>
        <p:txBody>
          <a:bodyPr wrap="square" rtlCol="0">
            <a:spAutoFit/>
          </a:bodyPr>
          <a:lstStyle/>
          <a:p>
            <a:r>
              <a:rPr lang="de-DE" sz="1300" dirty="0"/>
              <a:t>Kofinanziert durch das Programm „Justiz“ 2014-2020 der Europäischen Union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3DE342C9-B3B7-4A17-9CD9-90F027CDE644}"/>
              </a:ext>
            </a:extLst>
          </p:cNvPr>
          <p:cNvSpPr txBox="1">
            <a:spLocks noGrp="1"/>
          </p:cNvSpPr>
          <p:nvPr>
            <p:ph type="body" idx="4294967295"/>
          </p:nvPr>
        </p:nvSpPr>
        <p:spPr>
          <a:xfrm>
            <a:off x="671946" y="1893640"/>
            <a:ext cx="10966902" cy="4988884"/>
          </a:xfrm>
        </p:spPr>
        <p:txBody>
          <a:bodyPr>
            <a:normAutofit fontScale="92500" lnSpcReduction="20000"/>
          </a:bodyPr>
          <a:lstStyle/>
          <a:p>
            <a:pPr lvl="0" algn="just" hangingPunct="0">
              <a:spcBef>
                <a:spcPts val="1415"/>
              </a:spcBef>
              <a:buNone/>
            </a:pPr>
            <a:r>
              <a:rPr lang="de-de">
                <a:latin typeface="Liberation Sans" pitchFamily="18"/>
              </a:rPr>
              <a:t>Art. 31 Abs. 5</a:t>
            </a:r>
          </a:p>
          <a:p>
            <a:pPr lvl="0" algn="just" hangingPunct="0">
              <a:spcBef>
                <a:spcPts val="1415"/>
              </a:spcBef>
            </a:pPr>
            <a:r>
              <a:rPr lang="de-de">
                <a:latin typeface="Liberation Sans" pitchFamily="18"/>
              </a:rPr>
              <a:t>a) die Zuweisung ist unvollständig oder enthält einen offensichtlichen erheblichen Fehler,</a:t>
            </a:r>
          </a:p>
          <a:p>
            <a:pPr lvl="0" algn="just" hangingPunct="0">
              <a:spcBef>
                <a:spcPts val="1415"/>
              </a:spcBef>
            </a:pPr>
            <a:r>
              <a:rPr lang="de-de">
                <a:latin typeface="Liberation Sans" pitchFamily="18"/>
              </a:rPr>
              <a:t>b) die Maßnahme kann aus berechtigten, objektiven Gründen nicht innerhalb der in der Zuweisung gesetzten Frist durchgeführt werden,</a:t>
            </a:r>
          </a:p>
          <a:p>
            <a:pPr lvl="0" algn="just" hangingPunct="0">
              <a:spcBef>
                <a:spcPts val="1415"/>
              </a:spcBef>
            </a:pPr>
            <a:r>
              <a:rPr lang="de-de">
                <a:latin typeface="Liberation Sans" pitchFamily="18"/>
              </a:rPr>
              <a:t>c) mit einer alternativen, weniger eingreifenden Maßnahme ließen sich dieselben Ergebnisse wie mit der zugewiesenen Maßnahme erreichen oder</a:t>
            </a:r>
          </a:p>
          <a:p>
            <a:pPr lvl="0" algn="just" hangingPunct="0">
              <a:spcBef>
                <a:spcPts val="1415"/>
              </a:spcBef>
            </a:pPr>
            <a:r>
              <a:rPr lang="de-de">
                <a:latin typeface="Liberation Sans" pitchFamily="18"/>
              </a:rPr>
              <a:t>d) die zugewiesene Maßnahme existiert nach dem Recht seines Mitgliedstaats nicht oder stünde in einem vergleichbaren innerstaatlichen Fall nicht zur Verfügung.</a:t>
            </a:r>
          </a:p>
        </p:txBody>
      </p:sp>
      <p:sp>
        <p:nvSpPr>
          <p:cNvPr id="3" name="Titolo 1">
            <a:extLst>
              <a:ext uri="{FF2B5EF4-FFF2-40B4-BE49-F238E27FC236}">
                <a16:creationId xmlns:a16="http://schemas.microsoft.com/office/drawing/2014/main" id="{77D6A606-1264-4776-8680-43571360A849}"/>
              </a:ext>
            </a:extLst>
          </p:cNvPr>
          <p:cNvSpPr txBox="1">
            <a:spLocks noGrp="1"/>
          </p:cNvSpPr>
          <p:nvPr>
            <p:ph type="title" idx="4294967295"/>
          </p:nvPr>
        </p:nvSpPr>
        <p:spPr>
          <a:xfrm>
            <a:off x="671946" y="301322"/>
            <a:ext cx="10233123" cy="1261798"/>
          </a:xfrm>
        </p:spPr>
        <p:txBody>
          <a:bodyPr>
            <a:normAutofit fontScale="90000"/>
          </a:bodyPr>
          <a:lstStyle/>
          <a:p>
            <a:pPr lvl="0"/>
            <a:r>
              <a:rPr lang="de-de" sz="4400" b="1">
                <a:latin typeface="Liberation Sans" pitchFamily="34"/>
              </a:rPr>
              <a:t>Grenzüberschreitende Ermittlungen: Probleme</a:t>
            </a:r>
          </a:p>
        </p:txBody>
      </p:sp>
      <p:sp>
        <p:nvSpPr>
          <p:cNvPr id="5" name="Dia számának helye 4">
            <a:extLst>
              <a:ext uri="{FF2B5EF4-FFF2-40B4-BE49-F238E27FC236}">
                <a16:creationId xmlns:a16="http://schemas.microsoft.com/office/drawing/2014/main" id="{78B598AA-DB1E-4ABD-B297-C948F7897D49}"/>
              </a:ext>
            </a:extLst>
          </p:cNvPr>
          <p:cNvSpPr>
            <a:spLocks noGrp="1"/>
          </p:cNvSpPr>
          <p:nvPr>
            <p:ph type="sldNum" sz="quarter" idx="8"/>
          </p:nvPr>
        </p:nvSpPr>
        <p:spPr/>
        <p:txBody>
          <a:bodyPr/>
          <a:lstStyle/>
          <a:p>
            <a:pPr lvl="0"/>
            <a:fld id="{9ECFE4C1-41D9-4E75-8A1E-6631947BD64A}" type="slidenum">
              <a:rPr lang="hu-HU" smtClean="0"/>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53D62EE-3357-407D-AA29-4C0D671BD307}"/>
              </a:ext>
            </a:extLst>
          </p:cNvPr>
          <p:cNvSpPr txBox="1">
            <a:spLocks noGrp="1"/>
          </p:cNvSpPr>
          <p:nvPr>
            <p:ph type="body" idx="4294967295"/>
          </p:nvPr>
        </p:nvSpPr>
        <p:spPr>
          <a:xfrm>
            <a:off x="671946" y="2000496"/>
            <a:ext cx="10899163" cy="4988884"/>
          </a:xfrm>
        </p:spPr>
        <p:txBody>
          <a:bodyPr>
            <a:normAutofit fontScale="92500" lnSpcReduction="20000"/>
          </a:bodyPr>
          <a:lstStyle/>
          <a:p>
            <a:pPr lvl="0" algn="just" hangingPunct="0">
              <a:spcBef>
                <a:spcPts val="1415"/>
              </a:spcBef>
              <a:buNone/>
            </a:pPr>
            <a:r>
              <a:rPr lang="de-de">
                <a:latin typeface="Liberation Sans" pitchFamily="18"/>
              </a:rPr>
              <a:t>Art. 31 Abs. 5</a:t>
            </a:r>
          </a:p>
          <a:p>
            <a:pPr lvl="0" algn="just" hangingPunct="0">
              <a:spcBef>
                <a:spcPts val="1415"/>
              </a:spcBef>
            </a:pPr>
            <a:r>
              <a:rPr lang="de-de">
                <a:latin typeface="Liberation Sans" pitchFamily="18"/>
              </a:rPr>
              <a:t>Unterrichtung des die Aufsicht führenden Europäischen Staatsanwalts und Beratung mit dem betrauten Delegierten Europäischen Staatsanwalt, um die Angelegenheit in beiderseitigem Einvernehmen zu regeln</a:t>
            </a:r>
          </a:p>
          <a:p>
            <a:pPr lvl="0" algn="just" hangingPunct="0">
              <a:spcBef>
                <a:spcPts val="1415"/>
              </a:spcBef>
            </a:pPr>
            <a:r>
              <a:rPr lang="de-de">
                <a:latin typeface="Liberation Sans" pitchFamily="18"/>
              </a:rPr>
              <a:t>Ist das Problem nicht innerhalb von sieben Werktagen gelöst: Verweisung an die Ständige Kammer</a:t>
            </a:r>
          </a:p>
          <a:p>
            <a:pPr lvl="0" algn="just" hangingPunct="0">
              <a:spcBef>
                <a:spcPts val="1415"/>
              </a:spcBef>
            </a:pPr>
            <a:r>
              <a:rPr lang="de-de">
                <a:latin typeface="Liberation Sans" pitchFamily="18"/>
              </a:rPr>
              <a:t>Die Ständige Kammer: entscheidet im Einklang mit dem geltenden nationalen Recht und der Verordnung, ob und bis wann die zugewiesene Maßnahme oder eine Ersatzmaßnahme von dem unterstützenden Delegierten Europäischen Staatsanwalt durchzuführen ist, und teilt diese Entscheidung den genannten Delegierten Europäischen Staatsanwälten über den zuständigen Europäischen Staatsanwalt mit.</a:t>
            </a:r>
          </a:p>
        </p:txBody>
      </p:sp>
      <p:sp>
        <p:nvSpPr>
          <p:cNvPr id="3" name="Titolo 1">
            <a:extLst>
              <a:ext uri="{FF2B5EF4-FFF2-40B4-BE49-F238E27FC236}">
                <a16:creationId xmlns:a16="http://schemas.microsoft.com/office/drawing/2014/main" id="{254FA767-2087-4558-9932-55FB99CA9B3E}"/>
              </a:ext>
            </a:extLst>
          </p:cNvPr>
          <p:cNvSpPr txBox="1">
            <a:spLocks noGrp="1"/>
          </p:cNvSpPr>
          <p:nvPr>
            <p:ph type="title" idx="4294967295"/>
          </p:nvPr>
        </p:nvSpPr>
        <p:spPr>
          <a:xfrm>
            <a:off x="671946" y="301322"/>
            <a:ext cx="12095052" cy="1261798"/>
          </a:xfrm>
        </p:spPr>
        <p:txBody>
          <a:bodyPr>
            <a:normAutofit fontScale="90000"/>
          </a:bodyPr>
          <a:lstStyle/>
          <a:p>
            <a:pPr lvl="0"/>
            <a:r>
              <a:rPr lang="de-de" b="1">
                <a:latin typeface="Liberation Sans" pitchFamily="34"/>
              </a:rPr>
              <a:t>Grenzüberschreitende Ermittlungen: Regelung</a:t>
            </a:r>
          </a:p>
        </p:txBody>
      </p:sp>
      <p:sp>
        <p:nvSpPr>
          <p:cNvPr id="5" name="Dia számának helye 4">
            <a:extLst>
              <a:ext uri="{FF2B5EF4-FFF2-40B4-BE49-F238E27FC236}">
                <a16:creationId xmlns:a16="http://schemas.microsoft.com/office/drawing/2014/main" id="{56EC62B0-0B2F-45E4-90B9-49EA2671EA83}"/>
              </a:ext>
            </a:extLst>
          </p:cNvPr>
          <p:cNvSpPr>
            <a:spLocks noGrp="1"/>
          </p:cNvSpPr>
          <p:nvPr>
            <p:ph type="sldNum" sz="quarter" idx="8"/>
          </p:nvPr>
        </p:nvSpPr>
        <p:spPr/>
        <p:txBody>
          <a:bodyPr/>
          <a:lstStyle/>
          <a:p>
            <a:pPr lvl="0"/>
            <a:fld id="{9ECFE4C1-41D9-4E75-8A1E-6631947BD64A}"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47E03837-693B-4E64-BC89-5EC332797DCC}"/>
              </a:ext>
            </a:extLst>
          </p:cNvPr>
          <p:cNvSpPr txBox="1">
            <a:spLocks noGrp="1"/>
          </p:cNvSpPr>
          <p:nvPr>
            <p:ph type="body" idx="4294967295"/>
          </p:nvPr>
        </p:nvSpPr>
        <p:spPr>
          <a:xfrm>
            <a:off x="671946" y="2017815"/>
            <a:ext cx="11012055" cy="4988884"/>
          </a:xfrm>
        </p:spPr>
        <p:txBody>
          <a:bodyPr/>
          <a:lstStyle/>
          <a:p>
            <a:pPr lvl="0" algn="just" hangingPunct="0">
              <a:spcBef>
                <a:spcPts val="1415"/>
              </a:spcBef>
              <a:buNone/>
            </a:pPr>
            <a:r>
              <a:rPr lang="de-de">
                <a:latin typeface="Liberation Sans" pitchFamily="18"/>
              </a:rPr>
              <a:t>Art. 32</a:t>
            </a:r>
          </a:p>
          <a:p>
            <a:pPr lvl="0" algn="just" hangingPunct="0">
              <a:spcBef>
                <a:spcPts val="1415"/>
              </a:spcBef>
            </a:pPr>
            <a:r>
              <a:rPr lang="de-de">
                <a:latin typeface="Liberation Sans" pitchFamily="18"/>
              </a:rPr>
              <a:t>Sie wird gemäß der Verordnung und dem </a:t>
            </a:r>
            <a:r>
              <a:rPr lang="de-de" b="1" u="sng">
                <a:latin typeface="Liberation Sans" pitchFamily="18"/>
              </a:rPr>
              <a:t>Recht des Mitgliedstaats des unterstützenden Delegierten Europäischen Staatsanwalts</a:t>
            </a:r>
            <a:r>
              <a:rPr lang="de-de">
                <a:latin typeface="Liberation Sans" pitchFamily="18"/>
              </a:rPr>
              <a:t> durchgeführt.</a:t>
            </a:r>
          </a:p>
          <a:p>
            <a:pPr lvl="0" algn="just" hangingPunct="0">
              <a:spcBef>
                <a:spcPts val="1415"/>
              </a:spcBef>
            </a:pPr>
            <a:r>
              <a:rPr lang="de-de">
                <a:latin typeface="Liberation Sans" pitchFamily="18"/>
              </a:rPr>
              <a:t> Formvorschriften und Verfahren, die vom betrauten Delegierten Europäischen Staatsanwalt ausdrücklich angegeben werden, sind einzuhalten, es sei denn, sie stehen im Widerspruch zu den wesentlichen Rechtsgrundsätzen des Mitgliedstaats des unterstützenden Delegierten Europäischen Staatsanwalts.</a:t>
            </a:r>
          </a:p>
        </p:txBody>
      </p:sp>
      <p:sp>
        <p:nvSpPr>
          <p:cNvPr id="3" name="Titolo 1">
            <a:extLst>
              <a:ext uri="{FF2B5EF4-FFF2-40B4-BE49-F238E27FC236}">
                <a16:creationId xmlns:a16="http://schemas.microsoft.com/office/drawing/2014/main" id="{2438AB97-8CAA-434A-BCA3-FD871A5B33F7}"/>
              </a:ext>
            </a:extLst>
          </p:cNvPr>
          <p:cNvSpPr txBox="1">
            <a:spLocks noGrp="1"/>
          </p:cNvSpPr>
          <p:nvPr>
            <p:ph type="title" idx="4294967295"/>
          </p:nvPr>
        </p:nvSpPr>
        <p:spPr>
          <a:xfrm>
            <a:off x="671946" y="301322"/>
            <a:ext cx="12095052" cy="1261798"/>
          </a:xfrm>
        </p:spPr>
        <p:txBody>
          <a:bodyPr>
            <a:normAutofit/>
          </a:bodyPr>
          <a:lstStyle/>
          <a:p>
            <a:pPr lvl="0"/>
            <a:r>
              <a:rPr lang="de-de" sz="4100" b="1" dirty="0">
                <a:latin typeface="Liberation Sans" pitchFamily="34"/>
              </a:rPr>
              <a:t>Vollstreckung der zugewiesenen Maßnahme</a:t>
            </a:r>
          </a:p>
        </p:txBody>
      </p:sp>
      <p:sp>
        <p:nvSpPr>
          <p:cNvPr id="5" name="Dia számának helye 4">
            <a:extLst>
              <a:ext uri="{FF2B5EF4-FFF2-40B4-BE49-F238E27FC236}">
                <a16:creationId xmlns:a16="http://schemas.microsoft.com/office/drawing/2014/main" id="{C7096C8E-54B5-4BE3-9CA7-610448FDA56D}"/>
              </a:ext>
            </a:extLst>
          </p:cNvPr>
          <p:cNvSpPr>
            <a:spLocks noGrp="1"/>
          </p:cNvSpPr>
          <p:nvPr>
            <p:ph type="sldNum" sz="quarter" idx="8"/>
          </p:nvPr>
        </p:nvSpPr>
        <p:spPr/>
        <p:txBody>
          <a:bodyPr/>
          <a:lstStyle/>
          <a:p>
            <a:pPr lvl="0"/>
            <a:fld id="{9ECFE4C1-41D9-4E75-8A1E-6631947BD64A}"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DE7D74E4-4787-4CBE-84DF-A90523EFF9F7}"/>
              </a:ext>
            </a:extLst>
          </p:cNvPr>
          <p:cNvSpPr txBox="1">
            <a:spLocks noGrp="1"/>
          </p:cNvSpPr>
          <p:nvPr>
            <p:ph type="body" idx="4294967295"/>
          </p:nvPr>
        </p:nvSpPr>
        <p:spPr>
          <a:xfrm>
            <a:off x="671946" y="1790468"/>
            <a:ext cx="9071643" cy="4988884"/>
          </a:xfrm>
        </p:spPr>
        <p:txBody>
          <a:bodyPr/>
          <a:lstStyle/>
          <a:p>
            <a:pPr lvl="0" hangingPunct="0">
              <a:spcBef>
                <a:spcPts val="1415"/>
              </a:spcBef>
              <a:buNone/>
            </a:pPr>
            <a:endParaRPr lang="it-IT">
              <a:latin typeface="Liberation Sans" pitchFamily="18"/>
            </a:endParaRPr>
          </a:p>
          <a:p>
            <a:pPr lvl="0" hangingPunct="0">
              <a:spcBef>
                <a:spcPts val="1415"/>
              </a:spcBef>
            </a:pPr>
            <a:r>
              <a:rPr lang="de-de" sz="4000">
                <a:latin typeface="Liberation Sans" pitchFamily="18"/>
              </a:rPr>
              <a:t>In den grenzüberschreitenden Ermittlungen der EUStA:</a:t>
            </a:r>
          </a:p>
          <a:p>
            <a:pPr lvl="0" hangingPunct="0">
              <a:spcBef>
                <a:spcPts val="1415"/>
              </a:spcBef>
            </a:pPr>
            <a:r>
              <a:rPr lang="de-de" sz="4000">
                <a:latin typeface="Liberation Sans" pitchFamily="18"/>
              </a:rPr>
              <a:t>keine Rechtshilfeersuchen</a:t>
            </a:r>
          </a:p>
          <a:p>
            <a:pPr lvl="0" hangingPunct="0">
              <a:spcBef>
                <a:spcPts val="1415"/>
              </a:spcBef>
            </a:pPr>
            <a:r>
              <a:rPr lang="de-de" sz="4000">
                <a:latin typeface="Liberation Sans" pitchFamily="18"/>
              </a:rPr>
              <a:t>keine EEA</a:t>
            </a:r>
          </a:p>
        </p:txBody>
      </p:sp>
      <p:sp>
        <p:nvSpPr>
          <p:cNvPr id="3" name="Titolo 1">
            <a:extLst>
              <a:ext uri="{FF2B5EF4-FFF2-40B4-BE49-F238E27FC236}">
                <a16:creationId xmlns:a16="http://schemas.microsoft.com/office/drawing/2014/main" id="{06BE559C-9904-45DA-8D23-A9B8045A2D64}"/>
              </a:ext>
            </a:extLst>
          </p:cNvPr>
          <p:cNvSpPr txBox="1">
            <a:spLocks noGrp="1"/>
          </p:cNvSpPr>
          <p:nvPr>
            <p:ph type="title" idx="4294967295"/>
          </p:nvPr>
        </p:nvSpPr>
        <p:spPr>
          <a:xfrm>
            <a:off x="671946" y="301322"/>
            <a:ext cx="12095052" cy="1261798"/>
          </a:xfrm>
        </p:spPr>
        <p:txBody>
          <a:bodyPr>
            <a:normAutofit fontScale="90000"/>
          </a:bodyPr>
          <a:lstStyle/>
          <a:p>
            <a:pPr lvl="0"/>
            <a:r>
              <a:rPr lang="de-de" b="1">
                <a:latin typeface="Liberation Sans" pitchFamily="34"/>
              </a:rPr>
              <a:t>Nutzung der Instrumente der Rechtshilfe/justiziellen Zusammenarbeit</a:t>
            </a:r>
          </a:p>
        </p:txBody>
      </p:sp>
      <p:sp>
        <p:nvSpPr>
          <p:cNvPr id="5" name="Dia számának helye 4">
            <a:extLst>
              <a:ext uri="{FF2B5EF4-FFF2-40B4-BE49-F238E27FC236}">
                <a16:creationId xmlns:a16="http://schemas.microsoft.com/office/drawing/2014/main" id="{7378B82F-DA52-4646-807D-593AD9FF7188}"/>
              </a:ext>
            </a:extLst>
          </p:cNvPr>
          <p:cNvSpPr>
            <a:spLocks noGrp="1"/>
          </p:cNvSpPr>
          <p:nvPr>
            <p:ph type="sldNum" sz="quarter" idx="8"/>
          </p:nvPr>
        </p:nvSpPr>
        <p:spPr/>
        <p:txBody>
          <a:bodyPr/>
          <a:lstStyle/>
          <a:p>
            <a:pPr lvl="0"/>
            <a:fld id="{9ECFE4C1-41D9-4E75-8A1E-6631947BD64A}"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E5338512-696D-4BC1-9209-B6E778871B27}"/>
              </a:ext>
            </a:extLst>
          </p:cNvPr>
          <p:cNvSpPr txBox="1">
            <a:spLocks noGrp="1"/>
          </p:cNvSpPr>
          <p:nvPr>
            <p:ph type="body" idx="4294967295"/>
          </p:nvPr>
        </p:nvSpPr>
        <p:spPr>
          <a:xfrm>
            <a:off x="671946" y="1894764"/>
            <a:ext cx="10887879" cy="4988884"/>
          </a:xfrm>
        </p:spPr>
        <p:txBody>
          <a:bodyPr>
            <a:normAutofit fontScale="92500" lnSpcReduction="20000"/>
          </a:bodyPr>
          <a:lstStyle/>
          <a:p>
            <a:pPr lvl="0" algn="just" hangingPunct="0">
              <a:spcBef>
                <a:spcPts val="1415"/>
              </a:spcBef>
              <a:buNone/>
            </a:pPr>
            <a:r>
              <a:rPr lang="de-de" dirty="0">
                <a:latin typeface="Liberation Sans" pitchFamily="18"/>
              </a:rPr>
              <a:t>Art. 33</a:t>
            </a:r>
          </a:p>
          <a:p>
            <a:pPr lvl="0" algn="just" hangingPunct="0">
              <a:spcBef>
                <a:spcPts val="1415"/>
              </a:spcBef>
            </a:pPr>
            <a:r>
              <a:rPr lang="de-de">
                <a:latin typeface="Liberation Sans" pitchFamily="18"/>
              </a:rPr>
              <a:t>Der betraute Delegierte Europäische Staatsanwalt kann anordnen oder beantragen, dass der Verdächtige oder Beschuldigte im Einklang mit dem nationalen Recht festgenommen oder in Untersuchungshaft genommen wird, das in einem vergleichbaren innerstaatlichen Fall anwendbar ist.</a:t>
            </a:r>
          </a:p>
          <a:p>
            <a:pPr lvl="0" algn="just" hangingPunct="0">
              <a:spcBef>
                <a:spcPts val="1415"/>
              </a:spcBef>
            </a:pPr>
            <a:r>
              <a:rPr lang="de-de" dirty="0">
                <a:latin typeface="Liberation Sans" pitchFamily="18"/>
              </a:rPr>
              <a:t>Ist die Festnahme oder Übergabe einer Person erforderlich, die sich nicht in dem Mitgliedstaat aufhält, in dem der betraute Delegierte Europäische Staatsanwalt angesiedelt ist, so erlässt Letzterer einen Europäischen Haftbefehl im Einklang mit dem Rahmenbeschluss 2002/584/JI des Rates oder ersucht die zuständige Behörde jenes Mitgliedstaats um Erlass eines solchen Haftbefehls.</a:t>
            </a:r>
          </a:p>
        </p:txBody>
      </p:sp>
      <p:sp>
        <p:nvSpPr>
          <p:cNvPr id="3" name="Titolo 1">
            <a:extLst>
              <a:ext uri="{FF2B5EF4-FFF2-40B4-BE49-F238E27FC236}">
                <a16:creationId xmlns:a16="http://schemas.microsoft.com/office/drawing/2014/main" id="{F3EDA3B0-3822-4C17-92E0-2445D5F41A24}"/>
              </a:ext>
            </a:extLst>
          </p:cNvPr>
          <p:cNvSpPr txBox="1">
            <a:spLocks noGrp="1"/>
          </p:cNvSpPr>
          <p:nvPr>
            <p:ph type="title" idx="4294967295"/>
          </p:nvPr>
        </p:nvSpPr>
        <p:spPr>
          <a:xfrm>
            <a:off x="671946" y="301322"/>
            <a:ext cx="12095052" cy="1261798"/>
          </a:xfrm>
        </p:spPr>
        <p:txBody>
          <a:bodyPr/>
          <a:lstStyle/>
          <a:p>
            <a:pPr lvl="0"/>
            <a:r>
              <a:rPr lang="de-de" b="1">
                <a:latin typeface="Liberation Sans" pitchFamily="34"/>
              </a:rPr>
              <a:t>Grenzüberschreitende Ermittlungen</a:t>
            </a:r>
          </a:p>
        </p:txBody>
      </p:sp>
      <p:sp>
        <p:nvSpPr>
          <p:cNvPr id="5" name="Dia számának helye 4">
            <a:extLst>
              <a:ext uri="{FF2B5EF4-FFF2-40B4-BE49-F238E27FC236}">
                <a16:creationId xmlns:a16="http://schemas.microsoft.com/office/drawing/2014/main" id="{5AA3F60E-7897-4B32-A7D7-D4402ABF39DC}"/>
              </a:ext>
            </a:extLst>
          </p:cNvPr>
          <p:cNvSpPr>
            <a:spLocks noGrp="1"/>
          </p:cNvSpPr>
          <p:nvPr>
            <p:ph type="sldNum" sz="quarter" idx="8"/>
          </p:nvPr>
        </p:nvSpPr>
        <p:spPr/>
        <p:txBody>
          <a:bodyPr/>
          <a:lstStyle/>
          <a:p>
            <a:pPr lvl="0"/>
            <a:fld id="{9ECFE4C1-41D9-4E75-8A1E-6631947BD64A}" type="slidenum">
              <a:rPr lang="hu-HU" smtClean="0"/>
              <a:t>14</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131E8DB-2CFA-46BC-A6D4-FA7F5AA9FA1E}"/>
              </a:ext>
            </a:extLst>
          </p:cNvPr>
          <p:cNvSpPr txBox="1">
            <a:spLocks noGrp="1"/>
          </p:cNvSpPr>
          <p:nvPr>
            <p:ph type="body" idx="4294967295"/>
          </p:nvPr>
        </p:nvSpPr>
        <p:spPr>
          <a:xfrm>
            <a:off x="671946" y="1994461"/>
            <a:ext cx="12095052" cy="4384081"/>
          </a:xfrm>
        </p:spPr>
        <p:txBody>
          <a:bodyPr/>
          <a:lstStyle/>
          <a:p>
            <a:pPr lvl="0"/>
            <a:r>
              <a:rPr lang="de-de"/>
              <a:t>Bestimmungen/Grundsätze</a:t>
            </a:r>
          </a:p>
          <a:p>
            <a:pPr lvl="0"/>
            <a:r>
              <a:rPr lang="de-de"/>
              <a:t>Art. 5 Abs. 3 – Anwendung des nationalen Rechts</a:t>
            </a:r>
          </a:p>
          <a:p>
            <a:pPr lvl="0"/>
            <a:r>
              <a:rPr lang="de-de"/>
              <a:t>Art. 28 – Führung der Ermittlungen</a:t>
            </a:r>
          </a:p>
          <a:p>
            <a:pPr lvl="0"/>
            <a:r>
              <a:rPr lang="de-de"/>
              <a:t>Art. 31 – Grenzüberschreitende Ermittlungen</a:t>
            </a:r>
          </a:p>
          <a:p>
            <a:pPr lvl="0"/>
            <a:r>
              <a:rPr lang="de-de"/>
              <a:t>Art. 32 – Vollstreckung der zugewiesenen Maßnahmen</a:t>
            </a:r>
          </a:p>
          <a:p>
            <a:pPr lvl="0"/>
            <a:r>
              <a:rPr lang="de-de"/>
              <a:t>Art. 33 – Festnahme im Ermittlungsverfahren und grenzüberschreitende Übergabe</a:t>
            </a:r>
          </a:p>
          <a:p>
            <a:pPr lvl="0">
              <a:buNone/>
            </a:pPr>
            <a:endParaRPr lang="it-IT" dirty="0"/>
          </a:p>
        </p:txBody>
      </p:sp>
      <p:sp>
        <p:nvSpPr>
          <p:cNvPr id="3" name="Titolo 1">
            <a:extLst>
              <a:ext uri="{FF2B5EF4-FFF2-40B4-BE49-F238E27FC236}">
                <a16:creationId xmlns:a16="http://schemas.microsoft.com/office/drawing/2014/main" id="{E74FC62E-0AAB-4765-868D-F00EE07F97B3}"/>
              </a:ext>
            </a:extLst>
          </p:cNvPr>
          <p:cNvSpPr txBox="1">
            <a:spLocks noGrp="1"/>
          </p:cNvSpPr>
          <p:nvPr>
            <p:ph type="title" idx="4294967295"/>
          </p:nvPr>
        </p:nvSpPr>
        <p:spPr>
          <a:xfrm>
            <a:off x="671946" y="301322"/>
            <a:ext cx="12095052" cy="1261798"/>
          </a:xfrm>
        </p:spPr>
        <p:txBody>
          <a:bodyPr/>
          <a:lstStyle/>
          <a:p>
            <a:pPr lvl="0"/>
            <a:r>
              <a:rPr lang="de-de" b="1"/>
              <a:t>Einführung</a:t>
            </a:r>
          </a:p>
        </p:txBody>
      </p:sp>
      <p:sp>
        <p:nvSpPr>
          <p:cNvPr id="5" name="Dia számának helye 4">
            <a:extLst>
              <a:ext uri="{FF2B5EF4-FFF2-40B4-BE49-F238E27FC236}">
                <a16:creationId xmlns:a16="http://schemas.microsoft.com/office/drawing/2014/main" id="{3A39CB8A-0D05-4BA6-95B2-A3F401EF5CFB}"/>
              </a:ext>
            </a:extLst>
          </p:cNvPr>
          <p:cNvSpPr>
            <a:spLocks noGrp="1"/>
          </p:cNvSpPr>
          <p:nvPr>
            <p:ph type="sldNum" sz="quarter" idx="8"/>
          </p:nvPr>
        </p:nvSpPr>
        <p:spPr/>
        <p:txBody>
          <a:bodyPr/>
          <a:lstStyle/>
          <a:p>
            <a:pPr lvl="0"/>
            <a:fld id="{39EBDD06-9F1B-4A7F-A6DE-F4E322B60005}" type="slidenum">
              <a:rPr lang="hu-HU" smtClean="0"/>
              <a:t>2</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BA7A8EA-154E-4992-9325-6B4F8142CBFC}"/>
              </a:ext>
            </a:extLst>
          </p:cNvPr>
          <p:cNvSpPr txBox="1">
            <a:spLocks noGrp="1"/>
          </p:cNvSpPr>
          <p:nvPr>
            <p:ph type="body" idx="4294967295"/>
          </p:nvPr>
        </p:nvSpPr>
        <p:spPr>
          <a:xfrm>
            <a:off x="671946" y="1960592"/>
            <a:ext cx="12095052" cy="4384081"/>
          </a:xfrm>
        </p:spPr>
        <p:txBody>
          <a:bodyPr/>
          <a:lstStyle/>
          <a:p>
            <a:pPr lvl="0"/>
            <a:r>
              <a:rPr lang="de-de"/>
              <a:t>• Erwägungsgründe 72 – 76</a:t>
            </a:r>
          </a:p>
          <a:p>
            <a:pPr lvl="0"/>
            <a:r>
              <a:rPr lang="de-de"/>
              <a:t>• Begriff der Einheitlichen Behörde ↔ Territorialität der MS</a:t>
            </a:r>
          </a:p>
          <a:p>
            <a:pPr lvl="0"/>
            <a:r>
              <a:rPr lang="de-de"/>
              <a:t>• Terminologie:</a:t>
            </a:r>
          </a:p>
          <a:p>
            <a:pPr lvl="0"/>
            <a:r>
              <a:rPr lang="de-de"/>
              <a:t>→ Betrauter Delegierter Europäischer Staatsanwalt</a:t>
            </a:r>
          </a:p>
          <a:p>
            <a:pPr lvl="0"/>
            <a:r>
              <a:rPr lang="de-de"/>
              <a:t>→ Unterstützender Delegierter Europäischer Staatsanwalt</a:t>
            </a:r>
          </a:p>
        </p:txBody>
      </p:sp>
      <p:sp>
        <p:nvSpPr>
          <p:cNvPr id="3" name="Titolo 1">
            <a:extLst>
              <a:ext uri="{FF2B5EF4-FFF2-40B4-BE49-F238E27FC236}">
                <a16:creationId xmlns:a16="http://schemas.microsoft.com/office/drawing/2014/main" id="{4B9A311A-5644-4F80-BA6E-8E7A60DE0F10}"/>
              </a:ext>
            </a:extLst>
          </p:cNvPr>
          <p:cNvSpPr txBox="1">
            <a:spLocks noGrp="1"/>
          </p:cNvSpPr>
          <p:nvPr>
            <p:ph type="title" idx="4294967295"/>
          </p:nvPr>
        </p:nvSpPr>
        <p:spPr>
          <a:xfrm>
            <a:off x="671946" y="301322"/>
            <a:ext cx="12095052" cy="1261798"/>
          </a:xfrm>
        </p:spPr>
        <p:txBody>
          <a:bodyPr/>
          <a:lstStyle/>
          <a:p>
            <a:pPr lvl="0"/>
            <a:r>
              <a:rPr lang="de-de" b="1"/>
              <a:t>Einführung</a:t>
            </a:r>
          </a:p>
        </p:txBody>
      </p:sp>
      <p:sp>
        <p:nvSpPr>
          <p:cNvPr id="5" name="Dia számának helye 4">
            <a:extLst>
              <a:ext uri="{FF2B5EF4-FFF2-40B4-BE49-F238E27FC236}">
                <a16:creationId xmlns:a16="http://schemas.microsoft.com/office/drawing/2014/main" id="{94E58FC0-AE00-4F11-AB12-F5068158C29A}"/>
              </a:ext>
            </a:extLst>
          </p:cNvPr>
          <p:cNvSpPr>
            <a:spLocks noGrp="1"/>
          </p:cNvSpPr>
          <p:nvPr>
            <p:ph type="sldNum" sz="quarter" idx="8"/>
          </p:nvPr>
        </p:nvSpPr>
        <p:spPr/>
        <p:txBody>
          <a:bodyPr/>
          <a:lstStyle/>
          <a:p>
            <a:pPr lvl="0"/>
            <a:fld id="{39EBDD06-9F1B-4A7F-A6DE-F4E322B60005}"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First evolution">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CE6ED85-E4E2-490F-A7D7-770955B9EDAF}"/>
              </a:ext>
            </a:extLst>
          </p:cNvPr>
          <p:cNvSpPr txBox="1">
            <a:spLocks noGrp="1"/>
          </p:cNvSpPr>
          <p:nvPr>
            <p:ph type="body" idx="4294967295"/>
          </p:nvPr>
        </p:nvSpPr>
        <p:spPr>
          <a:xfrm>
            <a:off x="671946" y="2017815"/>
            <a:ext cx="10955609" cy="4988884"/>
          </a:xfrm>
        </p:spPr>
        <p:txBody>
          <a:bodyPr>
            <a:normAutofit lnSpcReduction="10000"/>
          </a:bodyPr>
          <a:lstStyle/>
          <a:p>
            <a:pPr lvl="0" algn="just" hangingPunct="0">
              <a:lnSpc>
                <a:spcPct val="80000"/>
              </a:lnSpc>
              <a:spcBef>
                <a:spcPts val="1415"/>
              </a:spcBef>
              <a:buNone/>
            </a:pPr>
            <a:r>
              <a:rPr lang="de-de" dirty="0">
                <a:latin typeface="Liberation Sans" pitchFamily="18"/>
              </a:rPr>
              <a:t>Art. 5 Abs. 3 EUStA-Verordnung:</a:t>
            </a:r>
          </a:p>
          <a:p>
            <a:pPr lvl="0" algn="just" hangingPunct="0">
              <a:lnSpc>
                <a:spcPct val="80000"/>
              </a:lnSpc>
              <a:spcBef>
                <a:spcPts val="1415"/>
              </a:spcBef>
            </a:pPr>
            <a:r>
              <a:rPr lang="de-de" dirty="0">
                <a:latin typeface="Liberation Sans" pitchFamily="18"/>
              </a:rPr>
              <a:t>Die Ermittlungen der EUStA unterliegen grundsätzlich der EUStA-Verordnung.</a:t>
            </a:r>
          </a:p>
          <a:p>
            <a:pPr lvl="0" algn="just" hangingPunct="0">
              <a:lnSpc>
                <a:spcPct val="80000"/>
              </a:lnSpc>
              <a:spcBef>
                <a:spcPts val="1415"/>
              </a:spcBef>
            </a:pPr>
            <a:r>
              <a:rPr lang="de-de" dirty="0">
                <a:latin typeface="Liberation Sans" pitchFamily="18"/>
              </a:rPr>
              <a:t>Soweit eine Frage in der EUStA-Verordnung nicht geregelt ist, gilt nationales Recht.</a:t>
            </a:r>
          </a:p>
          <a:p>
            <a:pPr lvl="0" algn="just" hangingPunct="0">
              <a:lnSpc>
                <a:spcPct val="80000"/>
              </a:lnSpc>
              <a:spcBef>
                <a:spcPts val="1415"/>
              </a:spcBef>
            </a:pPr>
            <a:r>
              <a:rPr lang="de-de" dirty="0">
                <a:latin typeface="Liberation Sans" pitchFamily="18"/>
              </a:rPr>
              <a:t>Soweit nichts anderes bestimmt ist, ist das anwendbare nationale Recht das Recht des Mitgliedstaats des gemäß Artikel 13 Absatz 1 mit dem Verfahren betrauten Delegierten Europäischen Staatsanwalts.</a:t>
            </a:r>
          </a:p>
          <a:p>
            <a:pPr lvl="0" algn="just" hangingPunct="0">
              <a:lnSpc>
                <a:spcPct val="80000"/>
              </a:lnSpc>
              <a:spcBef>
                <a:spcPts val="1415"/>
              </a:spcBef>
            </a:pPr>
            <a:r>
              <a:rPr lang="de-de" dirty="0">
                <a:latin typeface="Liberation Sans" pitchFamily="18"/>
              </a:rPr>
              <a:t>Ist eine Frage sowohl im nationalen Recht als auch in der EUStA-Verordnung geregelt, so ist diese Verordnung maßgebend.</a:t>
            </a:r>
          </a:p>
        </p:txBody>
      </p:sp>
      <p:sp>
        <p:nvSpPr>
          <p:cNvPr id="3" name="Titolo 1">
            <a:extLst>
              <a:ext uri="{FF2B5EF4-FFF2-40B4-BE49-F238E27FC236}">
                <a16:creationId xmlns:a16="http://schemas.microsoft.com/office/drawing/2014/main" id="{6341C7E1-40F8-4A39-A062-D367F583A16A}"/>
              </a:ext>
            </a:extLst>
          </p:cNvPr>
          <p:cNvSpPr txBox="1">
            <a:spLocks noGrp="1"/>
          </p:cNvSpPr>
          <p:nvPr>
            <p:ph type="title" idx="4294967295"/>
          </p:nvPr>
        </p:nvSpPr>
        <p:spPr>
          <a:xfrm>
            <a:off x="671946" y="301322"/>
            <a:ext cx="12095052" cy="1261798"/>
          </a:xfrm>
        </p:spPr>
        <p:txBody>
          <a:bodyPr>
            <a:normAutofit/>
          </a:bodyPr>
          <a:lstStyle/>
          <a:p>
            <a:pPr lvl="0"/>
            <a:r>
              <a:rPr lang="de-de" sz="3600" b="1" dirty="0">
                <a:latin typeface="Liberation Sans" pitchFamily="34"/>
              </a:rPr>
              <a:t>Allgemeine Grundsätze für das anwendbare Recht</a:t>
            </a:r>
          </a:p>
        </p:txBody>
      </p:sp>
      <p:sp>
        <p:nvSpPr>
          <p:cNvPr id="5" name="Dia számának helye 4">
            <a:extLst>
              <a:ext uri="{FF2B5EF4-FFF2-40B4-BE49-F238E27FC236}">
                <a16:creationId xmlns:a16="http://schemas.microsoft.com/office/drawing/2014/main" id="{DF96A1F1-A25C-487A-9487-470393293087}"/>
              </a:ext>
            </a:extLst>
          </p:cNvPr>
          <p:cNvSpPr>
            <a:spLocks noGrp="1"/>
          </p:cNvSpPr>
          <p:nvPr>
            <p:ph type="sldNum" sz="quarter" idx="8"/>
          </p:nvPr>
        </p:nvSpPr>
        <p:spPr/>
        <p:txBody>
          <a:bodyPr/>
          <a:lstStyle/>
          <a:p>
            <a:pPr lvl="0"/>
            <a:fld id="{9ECFE4C1-41D9-4E75-8A1E-6631947BD64A}"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6EC8BA23-18E1-4002-99F7-E17CC7E36067}"/>
              </a:ext>
            </a:extLst>
          </p:cNvPr>
          <p:cNvSpPr txBox="1">
            <a:spLocks noGrp="1"/>
          </p:cNvSpPr>
          <p:nvPr>
            <p:ph type="body" idx="4294967295"/>
          </p:nvPr>
        </p:nvSpPr>
        <p:spPr>
          <a:xfrm>
            <a:off x="671946" y="1977920"/>
            <a:ext cx="10989478" cy="4988884"/>
          </a:xfrm>
        </p:spPr>
        <p:txBody>
          <a:bodyPr>
            <a:normAutofit fontScale="92500" lnSpcReduction="20000"/>
          </a:bodyPr>
          <a:lstStyle/>
          <a:p>
            <a:pPr lvl="0" algn="just" hangingPunct="0">
              <a:spcBef>
                <a:spcPts val="1415"/>
              </a:spcBef>
              <a:buNone/>
            </a:pPr>
            <a:r>
              <a:rPr lang="de-de" dirty="0">
                <a:latin typeface="Liberation Sans" pitchFamily="18"/>
              </a:rPr>
              <a:t>Art. 28 Abs. 1 und 2 EUStA-Verordnung:</a:t>
            </a:r>
          </a:p>
          <a:p>
            <a:pPr lvl="0" algn="just" hangingPunct="0">
              <a:spcBef>
                <a:spcPts val="1415"/>
              </a:spcBef>
            </a:pPr>
            <a:r>
              <a:rPr lang="de-de" dirty="0">
                <a:latin typeface="Liberation Sans" pitchFamily="18"/>
              </a:rPr>
              <a:t>Der Delegierte Europäische Staatsanwalt führt die Ermittlung im Einklang mit der EUStA-Verordnung und dem nationalen Recht durch.</a:t>
            </a:r>
          </a:p>
          <a:p>
            <a:pPr lvl="0" algn="just" hangingPunct="0">
              <a:spcBef>
                <a:spcPts val="1415"/>
              </a:spcBef>
            </a:pPr>
            <a:r>
              <a:rPr lang="de-de" dirty="0">
                <a:latin typeface="Liberation Sans" pitchFamily="18"/>
              </a:rPr>
              <a:t>Der Delegierte Europäische Staatsanwalt kann eine Maßnahme treffen, indem er den zuständigen nationalen Behörden eine Weisung erteilt.</a:t>
            </a:r>
          </a:p>
          <a:p>
            <a:pPr lvl="0" algn="just" hangingPunct="0">
              <a:spcBef>
                <a:spcPts val="1415"/>
              </a:spcBef>
            </a:pPr>
            <a:r>
              <a:rPr lang="de-de" dirty="0">
                <a:latin typeface="Liberation Sans" pitchFamily="18"/>
              </a:rPr>
              <a:t>Diese Behörden stellen </a:t>
            </a:r>
            <a:r>
              <a:rPr lang="de-de" u="sng" dirty="0">
                <a:latin typeface="Liberation Sans" pitchFamily="18"/>
              </a:rPr>
              <a:t>im Einklang mit dem nationalen Recht</a:t>
            </a:r>
            <a:r>
              <a:rPr lang="de-de" dirty="0">
                <a:latin typeface="Liberation Sans" pitchFamily="18"/>
              </a:rPr>
              <a:t> sicher, dass alle Weisungen befolgt werden, und treffen die ihnen zugewiesenen Maßnahmen.</a:t>
            </a:r>
          </a:p>
          <a:p>
            <a:pPr lvl="0" algn="just" hangingPunct="0">
              <a:spcBef>
                <a:spcPts val="1415"/>
              </a:spcBef>
            </a:pPr>
            <a:r>
              <a:rPr lang="de-de" dirty="0">
                <a:latin typeface="Liberation Sans" pitchFamily="18"/>
              </a:rPr>
              <a:t>Dringend erforderliche Maßnahmen: durch die nationalen Behörden </a:t>
            </a:r>
            <a:r>
              <a:rPr lang="de-de" u="sng" dirty="0">
                <a:latin typeface="Liberation Sans" pitchFamily="18"/>
              </a:rPr>
              <a:t>im Einklang mit dem nationalen Recht</a:t>
            </a:r>
            <a:r>
              <a:rPr lang="de-de" dirty="0">
                <a:latin typeface="Liberation Sans" pitchFamily="18"/>
              </a:rPr>
              <a:t> </a:t>
            </a:r>
          </a:p>
        </p:txBody>
      </p:sp>
      <p:sp>
        <p:nvSpPr>
          <p:cNvPr id="3" name="Titolo 1">
            <a:extLst>
              <a:ext uri="{FF2B5EF4-FFF2-40B4-BE49-F238E27FC236}">
                <a16:creationId xmlns:a16="http://schemas.microsoft.com/office/drawing/2014/main" id="{84B67559-C69B-466B-B201-2DAC6404BD3C}"/>
              </a:ext>
            </a:extLst>
          </p:cNvPr>
          <p:cNvSpPr txBox="1">
            <a:spLocks noGrp="1"/>
          </p:cNvSpPr>
          <p:nvPr>
            <p:ph type="title" idx="4294967295"/>
          </p:nvPr>
        </p:nvSpPr>
        <p:spPr>
          <a:xfrm>
            <a:off x="671946" y="301322"/>
            <a:ext cx="12095052" cy="1261798"/>
          </a:xfrm>
        </p:spPr>
        <p:txBody>
          <a:bodyPr>
            <a:normAutofit/>
          </a:bodyPr>
          <a:lstStyle/>
          <a:p>
            <a:pPr lvl="0"/>
            <a:r>
              <a:rPr lang="de-de" sz="4000" b="1" dirty="0">
                <a:latin typeface="Liberation Sans" pitchFamily="34"/>
              </a:rPr>
              <a:t>Das auf die Ermittlungen anwendbare Recht</a:t>
            </a:r>
          </a:p>
        </p:txBody>
      </p:sp>
      <p:sp>
        <p:nvSpPr>
          <p:cNvPr id="5" name="Dia számának helye 4">
            <a:extLst>
              <a:ext uri="{FF2B5EF4-FFF2-40B4-BE49-F238E27FC236}">
                <a16:creationId xmlns:a16="http://schemas.microsoft.com/office/drawing/2014/main" id="{7EFFD37C-C76F-47AE-9FAD-01DB599EF157}"/>
              </a:ext>
            </a:extLst>
          </p:cNvPr>
          <p:cNvSpPr>
            <a:spLocks noGrp="1"/>
          </p:cNvSpPr>
          <p:nvPr>
            <p:ph type="sldNum" sz="quarter" idx="8"/>
          </p:nvPr>
        </p:nvSpPr>
        <p:spPr/>
        <p:txBody>
          <a:bodyPr/>
          <a:lstStyle/>
          <a:p>
            <a:pPr lvl="0"/>
            <a:fld id="{9ECFE4C1-41D9-4E75-8A1E-6631947BD64A}"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19845DD4-3CB1-4AD3-8649-7ED6017418AD}"/>
              </a:ext>
            </a:extLst>
          </p:cNvPr>
          <p:cNvSpPr txBox="1">
            <a:spLocks noGrp="1"/>
          </p:cNvSpPr>
          <p:nvPr>
            <p:ph type="body" idx="4294967295"/>
          </p:nvPr>
        </p:nvSpPr>
        <p:spPr>
          <a:xfrm>
            <a:off x="671946" y="1894764"/>
            <a:ext cx="10876586" cy="4988884"/>
          </a:xfrm>
        </p:spPr>
        <p:txBody>
          <a:bodyPr>
            <a:normAutofit fontScale="92500" lnSpcReduction="10000"/>
          </a:bodyPr>
          <a:lstStyle/>
          <a:p>
            <a:pPr lvl="0" algn="just" hangingPunct="0">
              <a:spcBef>
                <a:spcPts val="1415"/>
              </a:spcBef>
              <a:buNone/>
            </a:pPr>
            <a:r>
              <a:rPr lang="de-de">
                <a:latin typeface="Liberation Sans" pitchFamily="18"/>
              </a:rPr>
              <a:t>Art. 30</a:t>
            </a:r>
          </a:p>
          <a:p>
            <a:pPr lvl="0" algn="just" hangingPunct="0">
              <a:spcBef>
                <a:spcPts val="1415"/>
              </a:spcBef>
            </a:pPr>
            <a:r>
              <a:rPr lang="de-de">
                <a:latin typeface="Liberation Sans" pitchFamily="18"/>
              </a:rPr>
              <a:t>Sechs Kategorien von Maßnahmen sind in der Verordnung aufgeführt (Durchsuchung, Herausgabe von Gegenständen/Schriftstücken, Herausgabe von gespeicherten Computerdaten, Sicherstellung von Vermögenswerten, Überwachung der Kommunikation, Verfolgung und Ortung von Gegenständen mit technischen Mitteln)</a:t>
            </a:r>
          </a:p>
          <a:p>
            <a:pPr lvl="0" algn="just" hangingPunct="0">
              <a:spcBef>
                <a:spcPts val="1415"/>
              </a:spcBef>
            </a:pPr>
            <a:r>
              <a:rPr lang="de-de">
                <a:latin typeface="Liberation Sans" pitchFamily="18"/>
              </a:rPr>
              <a:t>Allgemeine Bedingung der Verordnung: Die Straftat, die Gegenstand der Ermittlungen ist, ist mit einer Freiheitsstrafe im Höchstmaß von mindestens 4 Jahren bedroht.</a:t>
            </a:r>
          </a:p>
          <a:p>
            <a:pPr lvl="0" algn="just" hangingPunct="0">
              <a:spcBef>
                <a:spcPts val="1415"/>
              </a:spcBef>
            </a:pPr>
            <a:r>
              <a:rPr lang="de-de">
                <a:latin typeface="Liberation Sans" pitchFamily="18"/>
              </a:rPr>
              <a:t>Das nationale Recht kann weitere Einschränkungen vorsehen.</a:t>
            </a:r>
          </a:p>
        </p:txBody>
      </p:sp>
      <p:sp>
        <p:nvSpPr>
          <p:cNvPr id="3" name="Titolo 1">
            <a:extLst>
              <a:ext uri="{FF2B5EF4-FFF2-40B4-BE49-F238E27FC236}">
                <a16:creationId xmlns:a16="http://schemas.microsoft.com/office/drawing/2014/main" id="{387EBEA7-55FA-4BB4-9ED5-3CC9308C29D0}"/>
              </a:ext>
            </a:extLst>
          </p:cNvPr>
          <p:cNvSpPr txBox="1">
            <a:spLocks noGrp="1"/>
          </p:cNvSpPr>
          <p:nvPr>
            <p:ph type="title" idx="4294967295"/>
          </p:nvPr>
        </p:nvSpPr>
        <p:spPr>
          <a:xfrm>
            <a:off x="671946" y="301322"/>
            <a:ext cx="12095052" cy="1261798"/>
          </a:xfrm>
        </p:spPr>
        <p:txBody>
          <a:bodyPr/>
          <a:lstStyle/>
          <a:p>
            <a:pPr lvl="0"/>
            <a:r>
              <a:rPr lang="de-de" b="1">
                <a:latin typeface="Liberation Sans" pitchFamily="34"/>
              </a:rPr>
              <a:t>Die Ermittlungsmaßnahmen </a:t>
            </a:r>
          </a:p>
        </p:txBody>
      </p:sp>
      <p:sp>
        <p:nvSpPr>
          <p:cNvPr id="5" name="Dia számának helye 4">
            <a:extLst>
              <a:ext uri="{FF2B5EF4-FFF2-40B4-BE49-F238E27FC236}">
                <a16:creationId xmlns:a16="http://schemas.microsoft.com/office/drawing/2014/main" id="{5266C985-B6B5-45E7-81DC-6C844A235212}"/>
              </a:ext>
            </a:extLst>
          </p:cNvPr>
          <p:cNvSpPr>
            <a:spLocks noGrp="1"/>
          </p:cNvSpPr>
          <p:nvPr>
            <p:ph type="sldNum" sz="quarter" idx="8"/>
          </p:nvPr>
        </p:nvSpPr>
        <p:spPr/>
        <p:txBody>
          <a:bodyPr/>
          <a:lstStyle/>
          <a:p>
            <a:pPr lvl="0"/>
            <a:fld id="{9ECFE4C1-41D9-4E75-8A1E-6631947BD64A}"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857FEBCB-A49B-45D1-BB62-0281632542B1}"/>
              </a:ext>
            </a:extLst>
          </p:cNvPr>
          <p:cNvSpPr txBox="1">
            <a:spLocks noGrp="1"/>
          </p:cNvSpPr>
          <p:nvPr>
            <p:ph type="body" idx="4294967295"/>
          </p:nvPr>
        </p:nvSpPr>
        <p:spPr>
          <a:xfrm>
            <a:off x="671946" y="1927509"/>
            <a:ext cx="10616942" cy="4988884"/>
          </a:xfrm>
        </p:spPr>
        <p:txBody>
          <a:bodyPr/>
          <a:lstStyle/>
          <a:p>
            <a:pPr lvl="0" algn="just" hangingPunct="0">
              <a:spcBef>
                <a:spcPts val="1415"/>
              </a:spcBef>
              <a:buNone/>
            </a:pPr>
            <a:r>
              <a:rPr lang="de-de">
                <a:latin typeface="Liberation Sans" pitchFamily="18"/>
              </a:rPr>
              <a:t>Art. 30</a:t>
            </a:r>
          </a:p>
          <a:p>
            <a:pPr lvl="0" algn="just" hangingPunct="0">
              <a:spcBef>
                <a:spcPts val="1415"/>
              </a:spcBef>
            </a:pPr>
            <a:r>
              <a:rPr lang="de-de">
                <a:latin typeface="Liberation Sans" pitchFamily="18"/>
              </a:rPr>
              <a:t>Die Herausgabe von gespeicherten Computerdaten, die Überwachung der Kommunikation und die Verfolgung und Ortung von Gegenständen können weiteren Bedingungen, einschließlich Beschränkungen, unterliegen, die im geltenden nationalen Recht vorgesehen sind.</a:t>
            </a:r>
          </a:p>
          <a:p>
            <a:pPr lvl="0" algn="just" hangingPunct="0">
              <a:spcBef>
                <a:spcPts val="1415"/>
              </a:spcBef>
            </a:pPr>
            <a:r>
              <a:rPr lang="de-de">
                <a:latin typeface="Liberation Sans" pitchFamily="18"/>
              </a:rPr>
              <a:t>Die Mitgliedstaaten können die Anwendung der Überwachung der Kommunikation und die Verfolgung und Ortung von Gegenständen auf bestimmte schwere Straftaten beschränken (siehe PIF-Richtlinie).</a:t>
            </a:r>
          </a:p>
        </p:txBody>
      </p:sp>
      <p:sp>
        <p:nvSpPr>
          <p:cNvPr id="3" name="Titolo 1">
            <a:extLst>
              <a:ext uri="{FF2B5EF4-FFF2-40B4-BE49-F238E27FC236}">
                <a16:creationId xmlns:a16="http://schemas.microsoft.com/office/drawing/2014/main" id="{D1E2AB6E-F727-4107-BCF5-66BAAD14E3CA}"/>
              </a:ext>
            </a:extLst>
          </p:cNvPr>
          <p:cNvSpPr txBox="1">
            <a:spLocks noGrp="1"/>
          </p:cNvSpPr>
          <p:nvPr>
            <p:ph type="title" idx="4294967295"/>
          </p:nvPr>
        </p:nvSpPr>
        <p:spPr>
          <a:xfrm>
            <a:off x="671946" y="301322"/>
            <a:ext cx="12095052" cy="1261798"/>
          </a:xfrm>
        </p:spPr>
        <p:txBody>
          <a:bodyPr/>
          <a:lstStyle/>
          <a:p>
            <a:pPr lvl="0"/>
            <a:r>
              <a:rPr lang="de-de" b="1">
                <a:latin typeface="Liberation Sans" pitchFamily="34"/>
              </a:rPr>
              <a:t>Die Ermittlungsmaßnahmen</a:t>
            </a:r>
          </a:p>
        </p:txBody>
      </p:sp>
      <p:sp>
        <p:nvSpPr>
          <p:cNvPr id="5" name="Dia számának helye 4">
            <a:extLst>
              <a:ext uri="{FF2B5EF4-FFF2-40B4-BE49-F238E27FC236}">
                <a16:creationId xmlns:a16="http://schemas.microsoft.com/office/drawing/2014/main" id="{3D57ED78-6951-4B40-8E85-4E7238FA08FD}"/>
              </a:ext>
            </a:extLst>
          </p:cNvPr>
          <p:cNvSpPr>
            <a:spLocks noGrp="1"/>
          </p:cNvSpPr>
          <p:nvPr>
            <p:ph type="sldNum" sz="quarter" idx="8"/>
          </p:nvPr>
        </p:nvSpPr>
        <p:spPr/>
        <p:txBody>
          <a:bodyPr/>
          <a:lstStyle/>
          <a:p>
            <a:pPr lvl="0"/>
            <a:fld id="{9ECFE4C1-41D9-4E75-8A1E-6631947BD64A}" type="slidenum">
              <a:rPr lang="hu-HU" smtClean="0"/>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1427297-4961-433B-975A-7928A0E22051}"/>
              </a:ext>
            </a:extLst>
          </p:cNvPr>
          <p:cNvSpPr txBox="1">
            <a:spLocks noGrp="1"/>
          </p:cNvSpPr>
          <p:nvPr>
            <p:ph type="body" idx="4294967295"/>
          </p:nvPr>
        </p:nvSpPr>
        <p:spPr>
          <a:xfrm>
            <a:off x="671946" y="1955334"/>
            <a:ext cx="10752411" cy="4988884"/>
          </a:xfrm>
        </p:spPr>
        <p:txBody>
          <a:bodyPr>
            <a:normAutofit fontScale="92500" lnSpcReduction="10000"/>
          </a:bodyPr>
          <a:lstStyle/>
          <a:p>
            <a:pPr lvl="0" algn="just" hangingPunct="0">
              <a:spcBef>
                <a:spcPts val="1415"/>
              </a:spcBef>
              <a:buNone/>
            </a:pPr>
            <a:r>
              <a:rPr lang="de-de">
                <a:latin typeface="Liberation Sans" pitchFamily="18"/>
              </a:rPr>
              <a:t>Art. 31</a:t>
            </a:r>
          </a:p>
          <a:p>
            <a:pPr lvl="0" algn="just" hangingPunct="0">
              <a:spcBef>
                <a:spcPts val="1415"/>
              </a:spcBef>
            </a:pPr>
            <a:r>
              <a:rPr lang="de-de">
                <a:latin typeface="Liberation Sans" pitchFamily="18"/>
              </a:rPr>
              <a:t>Wenn der mit dem Fall betraute Delegierte Europäische Staatsanwalt über die Anordnung der erforderlichen Maßnahme entscheidet, weist er diese einem oder mehreren Delegierten Europäischen Staatsanwälten zu, der bzw. die in dem Mitgliedstaat angesiedelt ist/sind, in dem die Maßnahme durchgeführt werden muss.</a:t>
            </a:r>
          </a:p>
          <a:p>
            <a:pPr lvl="0" algn="just" hangingPunct="0">
              <a:spcBef>
                <a:spcPts val="1415"/>
              </a:spcBef>
            </a:pPr>
            <a:r>
              <a:rPr lang="de-de">
                <a:latin typeface="Liberation Sans" pitchFamily="18"/>
              </a:rPr>
              <a:t>Unterrichtung des die Aufsicht führenden Europäischen Staatsanwalts</a:t>
            </a:r>
          </a:p>
          <a:p>
            <a:pPr lvl="0" algn="just" hangingPunct="0">
              <a:spcBef>
                <a:spcPts val="1415"/>
              </a:spcBef>
            </a:pPr>
            <a:r>
              <a:rPr lang="de-de">
                <a:latin typeface="Liberation Sans" pitchFamily="18"/>
              </a:rPr>
              <a:t>Für die Begründung und Anordnung einer derartigen Maßnahme ist das Recht des Mitgliedstaats des betrauten Delegierten Europäischen Staatsanwalts maßgeblich.</a:t>
            </a:r>
          </a:p>
        </p:txBody>
      </p:sp>
      <p:sp>
        <p:nvSpPr>
          <p:cNvPr id="3" name="Titolo 1">
            <a:extLst>
              <a:ext uri="{FF2B5EF4-FFF2-40B4-BE49-F238E27FC236}">
                <a16:creationId xmlns:a16="http://schemas.microsoft.com/office/drawing/2014/main" id="{BB6F8144-BA35-4858-B43D-23899B6542B4}"/>
              </a:ext>
            </a:extLst>
          </p:cNvPr>
          <p:cNvSpPr txBox="1">
            <a:spLocks noGrp="1"/>
          </p:cNvSpPr>
          <p:nvPr>
            <p:ph type="title" idx="4294967295"/>
          </p:nvPr>
        </p:nvSpPr>
        <p:spPr>
          <a:xfrm>
            <a:off x="671946" y="301322"/>
            <a:ext cx="12095052" cy="1261798"/>
          </a:xfrm>
        </p:spPr>
        <p:txBody>
          <a:bodyPr/>
          <a:lstStyle/>
          <a:p>
            <a:pPr lvl="0"/>
            <a:r>
              <a:rPr lang="de-de" b="1">
                <a:latin typeface="Liberation Sans" pitchFamily="34"/>
              </a:rPr>
              <a:t>Grenzüberschreitende Ermittlungen</a:t>
            </a:r>
          </a:p>
        </p:txBody>
      </p:sp>
      <p:sp>
        <p:nvSpPr>
          <p:cNvPr id="5" name="Dia számának helye 4">
            <a:extLst>
              <a:ext uri="{FF2B5EF4-FFF2-40B4-BE49-F238E27FC236}">
                <a16:creationId xmlns:a16="http://schemas.microsoft.com/office/drawing/2014/main" id="{29485C87-F707-49BE-95AC-4D805879D8B8}"/>
              </a:ext>
            </a:extLst>
          </p:cNvPr>
          <p:cNvSpPr>
            <a:spLocks noGrp="1"/>
          </p:cNvSpPr>
          <p:nvPr>
            <p:ph type="sldNum" sz="quarter" idx="8"/>
          </p:nvPr>
        </p:nvSpPr>
        <p:spPr/>
        <p:txBody>
          <a:bodyPr/>
          <a:lstStyle/>
          <a:p>
            <a:pPr lvl="0"/>
            <a:fld id="{9ECFE4C1-41D9-4E75-8A1E-6631947BD64A}" type="slidenum">
              <a:rPr lang="hu-HU" smtClean="0"/>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0C7233D-5F54-4C1C-98B2-7EA7C4F49D88}"/>
              </a:ext>
            </a:extLst>
          </p:cNvPr>
          <p:cNvSpPr txBox="1">
            <a:spLocks noGrp="1"/>
          </p:cNvSpPr>
          <p:nvPr>
            <p:ph type="body" idx="4294967295"/>
          </p:nvPr>
        </p:nvSpPr>
        <p:spPr>
          <a:xfrm>
            <a:off x="671946" y="1944050"/>
            <a:ext cx="10978185" cy="4988884"/>
          </a:xfrm>
        </p:spPr>
        <p:txBody>
          <a:bodyPr>
            <a:normAutofit fontScale="92500" lnSpcReduction="20000"/>
          </a:bodyPr>
          <a:lstStyle/>
          <a:p>
            <a:pPr lvl="0" algn="just" hangingPunct="0">
              <a:lnSpc>
                <a:spcPct val="80000"/>
              </a:lnSpc>
              <a:spcBef>
                <a:spcPts val="1415"/>
              </a:spcBef>
              <a:buNone/>
            </a:pPr>
            <a:r>
              <a:rPr lang="de-de" sz="2900">
                <a:latin typeface="Liberation Sans" pitchFamily="18"/>
              </a:rPr>
              <a:t>Art. 31</a:t>
            </a:r>
          </a:p>
          <a:p>
            <a:pPr lvl="0" algn="just" hangingPunct="0">
              <a:lnSpc>
                <a:spcPct val="80000"/>
              </a:lnSpc>
              <a:spcBef>
                <a:spcPts val="1415"/>
              </a:spcBef>
            </a:pPr>
            <a:r>
              <a:rPr lang="de-de" sz="2900">
                <a:latin typeface="Liberation Sans" pitchFamily="18"/>
              </a:rPr>
              <a:t>Nach dem nationalen Recht des MS des </a:t>
            </a:r>
            <a:r>
              <a:rPr lang="de-de" sz="2900" b="1">
                <a:latin typeface="Liberation Sans" pitchFamily="18"/>
              </a:rPr>
              <a:t>betrauten Delegierten Europäischen</a:t>
            </a:r>
            <a:r>
              <a:rPr lang="de-de" sz="2900">
                <a:latin typeface="Liberation Sans" pitchFamily="18"/>
              </a:rPr>
              <a:t> </a:t>
            </a:r>
            <a:r>
              <a:rPr lang="de-de" sz="2900" b="1">
                <a:latin typeface="Liberation Sans" pitchFamily="18"/>
              </a:rPr>
              <a:t>Staatsanwalts</a:t>
            </a:r>
            <a:r>
              <a:rPr lang="de-de" sz="2900">
                <a:latin typeface="Liberation Sans" pitchFamily="18"/>
              </a:rPr>
              <a:t> ist die richterliche Genehmigung </a:t>
            </a:r>
            <a:r>
              <a:rPr lang="de-de" sz="2900" u="sng">
                <a:latin typeface="Liberation Sans" pitchFamily="18"/>
              </a:rPr>
              <a:t>nicht erforderlich</a:t>
            </a:r>
            <a:r>
              <a:rPr lang="de-de" sz="2900">
                <a:latin typeface="Liberation Sans" pitchFamily="18"/>
              </a:rPr>
              <a:t>, das Recht des MS des </a:t>
            </a:r>
            <a:r>
              <a:rPr lang="de-de" sz="2900" b="1">
                <a:latin typeface="Liberation Sans" pitchFamily="18"/>
              </a:rPr>
              <a:t>unterstützenden Delegierten Europäischen Staatsanwalts</a:t>
            </a:r>
            <a:r>
              <a:rPr lang="de-de" sz="2900">
                <a:latin typeface="Liberation Sans" pitchFamily="18"/>
              </a:rPr>
              <a:t> </a:t>
            </a:r>
            <a:r>
              <a:rPr lang="de-de" sz="2900" u="sng">
                <a:latin typeface="Liberation Sans" pitchFamily="18"/>
              </a:rPr>
              <a:t>verlangt</a:t>
            </a:r>
            <a:r>
              <a:rPr lang="de-de" sz="2900">
                <a:latin typeface="Liberation Sans" pitchFamily="18"/>
              </a:rPr>
              <a:t> sie aber: Der unterstützende Delegierte Europäische Staatsanwalt holt die Genehmigung im Einklang mit seinem nationalen Recht ein.</a:t>
            </a:r>
          </a:p>
          <a:p>
            <a:pPr lvl="0" algn="just" hangingPunct="0">
              <a:lnSpc>
                <a:spcPct val="80000"/>
              </a:lnSpc>
              <a:spcBef>
                <a:spcPts val="1415"/>
              </a:spcBef>
            </a:pPr>
            <a:r>
              <a:rPr lang="de-de" sz="2900">
                <a:latin typeface="Liberation Sans" pitchFamily="18"/>
              </a:rPr>
              <a:t>Die Genehmigung wird verweigert: der betraute Delegierte Europäische Staatsanwalt zieht den Antrag zurück</a:t>
            </a:r>
          </a:p>
          <a:p>
            <a:pPr lvl="0" algn="just" hangingPunct="0">
              <a:lnSpc>
                <a:spcPct val="80000"/>
              </a:lnSpc>
              <a:spcBef>
                <a:spcPts val="1415"/>
              </a:spcBef>
            </a:pPr>
            <a:r>
              <a:rPr lang="de-de" sz="2900">
                <a:latin typeface="Liberation Sans" pitchFamily="18"/>
              </a:rPr>
              <a:t>Nach dem nationalen Recht des MS des </a:t>
            </a:r>
            <a:r>
              <a:rPr lang="de-de" sz="2900" b="1">
                <a:latin typeface="Liberation Sans" pitchFamily="18"/>
              </a:rPr>
              <a:t>betrauten Delegierten Europäischen</a:t>
            </a:r>
            <a:r>
              <a:rPr lang="de-de" sz="2900">
                <a:latin typeface="Liberation Sans" pitchFamily="18"/>
              </a:rPr>
              <a:t> </a:t>
            </a:r>
            <a:r>
              <a:rPr lang="de-de" sz="2900" b="1">
                <a:latin typeface="Liberation Sans" pitchFamily="18"/>
              </a:rPr>
              <a:t>Staatsanwalts</a:t>
            </a:r>
            <a:r>
              <a:rPr lang="de-de" sz="2900">
                <a:latin typeface="Liberation Sans" pitchFamily="18"/>
              </a:rPr>
              <a:t> ist die richterliche Genehmigung </a:t>
            </a:r>
            <a:r>
              <a:rPr lang="de-de" sz="2900" u="sng">
                <a:latin typeface="Liberation Sans" pitchFamily="18"/>
              </a:rPr>
              <a:t>erforderlich</a:t>
            </a:r>
            <a:r>
              <a:rPr lang="de-de" sz="2900">
                <a:latin typeface="Liberation Sans" pitchFamily="18"/>
              </a:rPr>
              <a:t>, das Recht des MS des </a:t>
            </a:r>
            <a:r>
              <a:rPr lang="de-de" sz="2900" b="1">
                <a:latin typeface="Liberation Sans" pitchFamily="18"/>
              </a:rPr>
              <a:t>unterstützenden Delegierten Europäischen Staatsanwalts</a:t>
            </a:r>
            <a:r>
              <a:rPr lang="de-de" sz="2900">
                <a:latin typeface="Liberation Sans" pitchFamily="18"/>
              </a:rPr>
              <a:t> </a:t>
            </a:r>
            <a:r>
              <a:rPr lang="de-de" sz="2900" u="sng">
                <a:latin typeface="Liberation Sans" pitchFamily="18"/>
              </a:rPr>
              <a:t>verlangt</a:t>
            </a:r>
            <a:r>
              <a:rPr lang="de-de" sz="2900">
                <a:latin typeface="Liberation Sans" pitchFamily="18"/>
              </a:rPr>
              <a:t> sie aber </a:t>
            </a:r>
            <a:r>
              <a:rPr lang="de-de" sz="2900" u="sng">
                <a:latin typeface="Liberation Sans" pitchFamily="18"/>
              </a:rPr>
              <a:t>nicht</a:t>
            </a:r>
            <a:r>
              <a:rPr lang="de-de" sz="2900">
                <a:latin typeface="Liberation Sans" pitchFamily="18"/>
              </a:rPr>
              <a:t>: Der betraute Delegierte Europäische Staatsanwalt holt die Genehmigung ein und übermittelt sie zusammen mit der Zuweisung an den unterstützenden Delegierten Europäischen Staatsanwalt.</a:t>
            </a:r>
          </a:p>
        </p:txBody>
      </p:sp>
      <p:sp>
        <p:nvSpPr>
          <p:cNvPr id="3" name="Titolo 1">
            <a:extLst>
              <a:ext uri="{FF2B5EF4-FFF2-40B4-BE49-F238E27FC236}">
                <a16:creationId xmlns:a16="http://schemas.microsoft.com/office/drawing/2014/main" id="{42EFC056-5727-493A-8BAB-C03109BE4264}"/>
              </a:ext>
            </a:extLst>
          </p:cNvPr>
          <p:cNvSpPr txBox="1">
            <a:spLocks noGrp="1"/>
          </p:cNvSpPr>
          <p:nvPr>
            <p:ph type="title" idx="4294967295"/>
          </p:nvPr>
        </p:nvSpPr>
        <p:spPr>
          <a:xfrm>
            <a:off x="671946" y="301322"/>
            <a:ext cx="12095052" cy="1261798"/>
          </a:xfrm>
        </p:spPr>
        <p:txBody>
          <a:bodyPr>
            <a:normAutofit fontScale="90000"/>
          </a:bodyPr>
          <a:lstStyle/>
          <a:p>
            <a:pPr lvl="0"/>
            <a:r>
              <a:rPr lang="de-de" sz="4400" b="1" dirty="0">
                <a:latin typeface="Liberation Sans" pitchFamily="34"/>
              </a:rPr>
              <a:t>Grenzüberschreitende Ermittlungen: </a:t>
            </a:r>
            <a:br>
              <a:rPr lang="de-de" sz="4400" b="1" dirty="0">
                <a:latin typeface="Liberation Sans" pitchFamily="34"/>
              </a:rPr>
            </a:br>
            <a:r>
              <a:rPr lang="de-de" sz="4400" b="1" dirty="0">
                <a:latin typeface="Liberation Sans" pitchFamily="34"/>
              </a:rPr>
              <a:t>richterliche Genehmigung</a:t>
            </a:r>
          </a:p>
        </p:txBody>
      </p:sp>
      <p:sp>
        <p:nvSpPr>
          <p:cNvPr id="5" name="Dia számának helye 4">
            <a:extLst>
              <a:ext uri="{FF2B5EF4-FFF2-40B4-BE49-F238E27FC236}">
                <a16:creationId xmlns:a16="http://schemas.microsoft.com/office/drawing/2014/main" id="{BA93A9EE-19F2-419F-9E8D-CB82B556DF16}"/>
              </a:ext>
            </a:extLst>
          </p:cNvPr>
          <p:cNvSpPr>
            <a:spLocks noGrp="1"/>
          </p:cNvSpPr>
          <p:nvPr>
            <p:ph type="sldNum" sz="quarter" idx="8"/>
          </p:nvPr>
        </p:nvSpPr>
        <p:spPr/>
        <p:txBody>
          <a:bodyPr/>
          <a:lstStyle/>
          <a:p>
            <a:pPr lvl="0"/>
            <a:fld id="{9ECFE4C1-41D9-4E75-8A1E-6631947BD64A}" type="slidenum">
              <a:rPr lang="hu-HU" smtClean="0"/>
              <a:t>9</a:t>
            </a:fld>
            <a:endParaRPr lang="hu-HU"/>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olo e contenu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1046</Words>
  <Application>Microsoft Office PowerPoint</Application>
  <PresentationFormat>Benutzerdefiniert</PresentationFormat>
  <Paragraphs>126</Paragraphs>
  <Slides>14</Slides>
  <Notes>14</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14</vt:i4>
      </vt:variant>
    </vt:vector>
  </HeadingPairs>
  <TitlesOfParts>
    <vt:vector size="21" baseType="lpstr">
      <vt:lpstr>Arial</vt:lpstr>
      <vt:lpstr>Calibri</vt:lpstr>
      <vt:lpstr>Calibri Light</vt:lpstr>
      <vt:lpstr>Liberation Sans</vt:lpstr>
      <vt:lpstr>Liberation Serif</vt:lpstr>
      <vt:lpstr>Predefinito</vt:lpstr>
      <vt:lpstr>Titolo e contenuto</vt:lpstr>
      <vt:lpstr>Grenzüberschreitende Ermittlungen</vt:lpstr>
      <vt:lpstr>Einführung</vt:lpstr>
      <vt:lpstr>Einführung</vt:lpstr>
      <vt:lpstr>Allgemeine Grundsätze für das anwendbare Recht</vt:lpstr>
      <vt:lpstr>Das auf die Ermittlungen anwendbare Recht</vt:lpstr>
      <vt:lpstr>Die Ermittlungsmaßnahmen </vt:lpstr>
      <vt:lpstr>Die Ermittlungsmaßnahmen</vt:lpstr>
      <vt:lpstr>Grenzüberschreitende Ermittlungen</vt:lpstr>
      <vt:lpstr>Grenzüberschreitende Ermittlungen:  richterliche Genehmigung</vt:lpstr>
      <vt:lpstr>Grenzüberschreitende Ermittlungen: Probleme</vt:lpstr>
      <vt:lpstr>Grenzüberschreitende Ermittlungen: Regelung</vt:lpstr>
      <vt:lpstr>Vollstreckung der zugewiesenen Maßnahme</vt:lpstr>
      <vt:lpstr>Nutzung der Instrumente der Rechtshilfe/justiziellen Zusammenarbeit</vt:lpstr>
      <vt:lpstr>Grenzüberschreitende Ermittlungen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cp:lastModifiedBy>vertaler</cp:lastModifiedBy>
  <cp:revision>73</cp:revision>
  <dcterms:created xsi:type="dcterms:W3CDTF">2018-09-15T11:59:51Z</dcterms:created>
  <dcterms:modified xsi:type="dcterms:W3CDTF">2021-12-10T11:40:12Z</dcterms:modified>
</cp:coreProperties>
</file>