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2"/>
  </p:notesMasterIdLst>
  <p:handoutMasterIdLst>
    <p:handoutMasterId r:id="rId33"/>
  </p:handoutMasterIdLst>
  <p:sldIdLst>
    <p:sldId id="278" r:id="rId2"/>
    <p:sldId id="280" r:id="rId3"/>
    <p:sldId id="282" r:id="rId4"/>
    <p:sldId id="260" r:id="rId5"/>
    <p:sldId id="261" r:id="rId6"/>
    <p:sldId id="257" r:id="rId7"/>
    <p:sldId id="300" r:id="rId8"/>
    <p:sldId id="279" r:id="rId9"/>
    <p:sldId id="281" r:id="rId10"/>
    <p:sldId id="263" r:id="rId11"/>
    <p:sldId id="262" r:id="rId12"/>
    <p:sldId id="301" r:id="rId13"/>
    <p:sldId id="269" r:id="rId14"/>
    <p:sldId id="268" r:id="rId15"/>
    <p:sldId id="267" r:id="rId16"/>
    <p:sldId id="266" r:id="rId17"/>
    <p:sldId id="271" r:id="rId18"/>
    <p:sldId id="273" r:id="rId19"/>
    <p:sldId id="275" r:id="rId20"/>
    <p:sldId id="264" r:id="rId21"/>
    <p:sldId id="265" r:id="rId22"/>
    <p:sldId id="283" r:id="rId23"/>
    <p:sldId id="274" r:id="rId24"/>
    <p:sldId id="276" r:id="rId25"/>
    <p:sldId id="277" r:id="rId26"/>
    <p:sldId id="302" r:id="rId27"/>
    <p:sldId id="303" r:id="rId28"/>
    <p:sldId id="304" r:id="rId29"/>
    <p:sldId id="284" r:id="rId30"/>
    <p:sldId id="294" r:id="rId31"/>
  </p:sldIdLst>
  <p:sldSz cx="12192000" cy="6858000"/>
  <p:notesSz cx="9872663"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ll Gut" initials="TG" lastIdx="11" clrIdx="0">
    <p:extLst>
      <p:ext uri="{19B8F6BF-5375-455C-9EA6-DF929625EA0E}">
        <p15:presenceInfo xmlns:p15="http://schemas.microsoft.com/office/powerpoint/2012/main" userId="Till Gut" providerId="None"/>
      </p:ext>
    </p:extLst>
  </p:cmAuthor>
  <p:cmAuthor id="2" name="Elsa Garcia-Maltras De Blas" initials="EGDB" lastIdx="1" clrIdx="1">
    <p:extLst>
      <p:ext uri="{19B8F6BF-5375-455C-9EA6-DF929625EA0E}">
        <p15:presenceInfo xmlns:p15="http://schemas.microsoft.com/office/powerpoint/2012/main" userId="S::elsa.garcia-maltras@fiscal.es::ead65ba4-d040-41b4-90d3-5bf7b5270d4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827B"/>
    <a:srgbClr val="133C8B"/>
    <a:srgbClr val="B4AEA8"/>
    <a:srgbClr val="E856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1407" autoAdjust="0"/>
  </p:normalViewPr>
  <p:slideViewPr>
    <p:cSldViewPr snapToGrid="0">
      <p:cViewPr varScale="1">
        <p:scale>
          <a:sx n="93" d="100"/>
          <a:sy n="93" d="100"/>
        </p:scale>
        <p:origin x="12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8401D0-0A90-46FA-A3D1-3BC0BCA2AAF5}"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s-ES"/>
        </a:p>
      </dgm:t>
    </dgm:pt>
    <dgm:pt modelId="{DC48B64D-FF5D-417F-A9F9-EB67EB75D9B6}">
      <dgm:prSet phldrT="[Texto]" custT="1"/>
      <dgm:spPr/>
      <dgm:t>
        <a:bodyPr/>
        <a:lstStyle/>
        <a:p>
          <a:r>
            <a:rPr lang="es-ES_tradnl" sz="2800" dirty="0"/>
            <a:t>CENTRAL LEVEL (LUXEMBOURG)</a:t>
          </a:r>
        </a:p>
        <a:p>
          <a:r>
            <a:rPr lang="es-ES_tradnl" sz="2800" b="1" dirty="0">
              <a:solidFill>
                <a:schemeClr val="tx1"/>
              </a:solidFill>
            </a:rPr>
            <a:t>EUROPEAN CHIEF PROSECUTOR (</a:t>
          </a:r>
          <a:r>
            <a:rPr lang="es-ES_tradnl" sz="2800" b="1" dirty="0">
              <a:solidFill>
                <a:schemeClr val="accent1">
                  <a:lumMod val="60000"/>
                  <a:lumOff val="40000"/>
                </a:schemeClr>
              </a:solidFill>
            </a:rPr>
            <a:t>ECP</a:t>
          </a:r>
          <a:r>
            <a:rPr lang="es-ES_tradnl" sz="2800" b="1" dirty="0">
              <a:solidFill>
                <a:schemeClr val="tx1"/>
              </a:solidFill>
            </a:rPr>
            <a:t>)</a:t>
          </a:r>
        </a:p>
        <a:p>
          <a:r>
            <a:rPr lang="es-ES_tradnl" sz="2800" b="1" dirty="0">
              <a:solidFill>
                <a:schemeClr val="tx1"/>
              </a:solidFill>
            </a:rPr>
            <a:t>EUROPEAN PROSECUTORS (EPs) (1 per participating MS; </a:t>
          </a:r>
          <a:r>
            <a:rPr lang="es-ES_tradnl" sz="2800" b="1" dirty="0">
              <a:solidFill>
                <a:schemeClr val="accent1">
                  <a:lumMod val="60000"/>
                  <a:lumOff val="40000"/>
                </a:schemeClr>
              </a:solidFill>
            </a:rPr>
            <a:t>with 2 EPs who are DEPUTIES to the ECP</a:t>
          </a:r>
          <a:r>
            <a:rPr lang="es-ES_tradnl" sz="2800" b="1" dirty="0">
              <a:solidFill>
                <a:schemeClr val="tx1"/>
              </a:solidFill>
            </a:rPr>
            <a:t>)</a:t>
          </a:r>
        </a:p>
        <a:p>
          <a:r>
            <a:rPr lang="es-ES_tradnl" sz="2800" b="1" dirty="0">
              <a:solidFill>
                <a:schemeClr val="tx1"/>
              </a:solidFill>
            </a:rPr>
            <a:t>CENTRAL OFFICE ( staff and </a:t>
          </a:r>
          <a:r>
            <a:rPr lang="es-ES_tradnl" sz="2800" b="1" dirty="0" err="1">
              <a:solidFill>
                <a:schemeClr val="tx1"/>
              </a:solidFill>
            </a:rPr>
            <a:t>administrative</a:t>
          </a:r>
          <a:r>
            <a:rPr lang="es-ES_tradnl" sz="2800" b="1" dirty="0">
              <a:solidFill>
                <a:schemeClr val="tx1"/>
              </a:solidFill>
            </a:rPr>
            <a:t> director)</a:t>
          </a:r>
          <a:endParaRPr lang="es-ES" sz="2800" b="1" dirty="0">
            <a:solidFill>
              <a:schemeClr val="tx1"/>
            </a:solidFill>
          </a:endParaRPr>
        </a:p>
      </dgm:t>
    </dgm:pt>
    <dgm:pt modelId="{A8306DE2-3BCD-4AC9-A594-F203519D44B4}" type="parTrans" cxnId="{B7DEF7EA-61FE-4D94-B051-AA5917712E33}">
      <dgm:prSet/>
      <dgm:spPr/>
      <dgm:t>
        <a:bodyPr/>
        <a:lstStyle/>
        <a:p>
          <a:endParaRPr lang="es-ES"/>
        </a:p>
      </dgm:t>
    </dgm:pt>
    <dgm:pt modelId="{95B2CD65-04D4-43B3-903B-FE20C7C30269}" type="sibTrans" cxnId="{B7DEF7EA-61FE-4D94-B051-AA5917712E33}">
      <dgm:prSet/>
      <dgm:spPr/>
      <dgm:t>
        <a:bodyPr/>
        <a:lstStyle/>
        <a:p>
          <a:endParaRPr lang="es-ES"/>
        </a:p>
      </dgm:t>
    </dgm:pt>
    <dgm:pt modelId="{3385C3C1-5705-4ECD-84D0-E7B06F99DF1F}">
      <dgm:prSet phldrT="[Texto]" custT="1"/>
      <dgm:spPr/>
      <dgm:t>
        <a:bodyPr/>
        <a:lstStyle/>
        <a:p>
          <a:r>
            <a:rPr lang="es-ES_tradnl" sz="2800" dirty="0"/>
            <a:t>DECENTRALISED LEVEL (MMSS)</a:t>
          </a:r>
        </a:p>
        <a:p>
          <a:r>
            <a:rPr lang="es-ES_tradnl" sz="2800" b="1" dirty="0">
              <a:solidFill>
                <a:schemeClr val="tx1"/>
              </a:solidFill>
            </a:rPr>
            <a:t>EUROPEAN DELEGATED PROSECUTORS (EDPS)</a:t>
          </a:r>
        </a:p>
        <a:p>
          <a:r>
            <a:rPr lang="es-ES_tradnl" sz="2800" b="1" dirty="0">
              <a:solidFill>
                <a:schemeClr val="tx1"/>
              </a:solidFill>
            </a:rPr>
            <a:t>(at </a:t>
          </a:r>
          <a:r>
            <a:rPr lang="es-ES_tradnl" sz="2800" b="1" dirty="0" err="1">
              <a:solidFill>
                <a:schemeClr val="tx1"/>
              </a:solidFill>
            </a:rPr>
            <a:t>least</a:t>
          </a:r>
          <a:r>
            <a:rPr lang="es-ES_tradnl" sz="2800" b="1" dirty="0">
              <a:solidFill>
                <a:schemeClr val="tx1"/>
              </a:solidFill>
            </a:rPr>
            <a:t> 2 per </a:t>
          </a:r>
          <a:r>
            <a:rPr lang="es-ES_tradnl" sz="2800" b="1" dirty="0" err="1">
              <a:solidFill>
                <a:schemeClr val="tx1"/>
              </a:solidFill>
            </a:rPr>
            <a:t>participating</a:t>
          </a:r>
          <a:r>
            <a:rPr lang="es-ES_tradnl" sz="2800" b="1" dirty="0">
              <a:solidFill>
                <a:schemeClr val="tx1"/>
              </a:solidFill>
            </a:rPr>
            <a:t> MS) </a:t>
          </a:r>
          <a:endParaRPr lang="es-ES" sz="2800" b="1" dirty="0">
            <a:solidFill>
              <a:schemeClr val="tx1"/>
            </a:solidFill>
          </a:endParaRPr>
        </a:p>
      </dgm:t>
    </dgm:pt>
    <dgm:pt modelId="{46CC4290-43D8-4247-BDA7-7B0E441C2764}" type="parTrans" cxnId="{D74F405C-5468-442E-A9D6-EEC5783DD92A}">
      <dgm:prSet/>
      <dgm:spPr/>
      <dgm:t>
        <a:bodyPr/>
        <a:lstStyle/>
        <a:p>
          <a:endParaRPr lang="es-ES"/>
        </a:p>
      </dgm:t>
    </dgm:pt>
    <dgm:pt modelId="{6882F0B0-3804-41C2-9B3C-A6E781FDC46E}" type="sibTrans" cxnId="{D74F405C-5468-442E-A9D6-EEC5783DD92A}">
      <dgm:prSet/>
      <dgm:spPr/>
      <dgm:t>
        <a:bodyPr/>
        <a:lstStyle/>
        <a:p>
          <a:endParaRPr lang="es-ES"/>
        </a:p>
      </dgm:t>
    </dgm:pt>
    <dgm:pt modelId="{17A0B3AC-2A86-4132-B7A6-1A48AE1261FE}" type="pres">
      <dgm:prSet presAssocID="{6A8401D0-0A90-46FA-A3D1-3BC0BCA2AAF5}" presName="Name0" presStyleCnt="0">
        <dgm:presLayoutVars>
          <dgm:chPref val="1"/>
          <dgm:dir/>
          <dgm:animOne val="branch"/>
          <dgm:animLvl val="lvl"/>
          <dgm:resizeHandles/>
        </dgm:presLayoutVars>
      </dgm:prSet>
      <dgm:spPr/>
    </dgm:pt>
    <dgm:pt modelId="{374FB2D8-1808-40B2-BA46-FC007DB8660B}" type="pres">
      <dgm:prSet presAssocID="{DC48B64D-FF5D-417F-A9F9-EB67EB75D9B6}" presName="vertOne" presStyleCnt="0"/>
      <dgm:spPr/>
    </dgm:pt>
    <dgm:pt modelId="{E46D4405-85D5-4CD2-9983-BA278B41C576}" type="pres">
      <dgm:prSet presAssocID="{DC48B64D-FF5D-417F-A9F9-EB67EB75D9B6}" presName="txOne" presStyleLbl="node0" presStyleIdx="0" presStyleCnt="1" custScaleY="124227">
        <dgm:presLayoutVars>
          <dgm:chPref val="3"/>
        </dgm:presLayoutVars>
      </dgm:prSet>
      <dgm:spPr/>
    </dgm:pt>
    <dgm:pt modelId="{284DA921-4DC0-4102-ACDF-554960FFD989}" type="pres">
      <dgm:prSet presAssocID="{DC48B64D-FF5D-417F-A9F9-EB67EB75D9B6}" presName="parTransOne" presStyleCnt="0"/>
      <dgm:spPr/>
    </dgm:pt>
    <dgm:pt modelId="{B5C5087C-00D6-41AE-B53E-E94AE66FA3C5}" type="pres">
      <dgm:prSet presAssocID="{DC48B64D-FF5D-417F-A9F9-EB67EB75D9B6}" presName="horzOne" presStyleCnt="0"/>
      <dgm:spPr/>
    </dgm:pt>
    <dgm:pt modelId="{0A06374F-1E0A-4D28-AECE-5CC48A6A95D1}" type="pres">
      <dgm:prSet presAssocID="{3385C3C1-5705-4ECD-84D0-E7B06F99DF1F}" presName="vertTwo" presStyleCnt="0"/>
      <dgm:spPr/>
    </dgm:pt>
    <dgm:pt modelId="{8DE20822-6070-4339-94EE-AA3924B6F76B}" type="pres">
      <dgm:prSet presAssocID="{3385C3C1-5705-4ECD-84D0-E7B06F99DF1F}" presName="txTwo" presStyleLbl="node2" presStyleIdx="0" presStyleCnt="1" custScaleY="76304">
        <dgm:presLayoutVars>
          <dgm:chPref val="3"/>
        </dgm:presLayoutVars>
      </dgm:prSet>
      <dgm:spPr/>
    </dgm:pt>
    <dgm:pt modelId="{8CD363CC-0F71-4CC3-A12C-72129401BEDF}" type="pres">
      <dgm:prSet presAssocID="{3385C3C1-5705-4ECD-84D0-E7B06F99DF1F}" presName="horzTwo" presStyleCnt="0"/>
      <dgm:spPr/>
    </dgm:pt>
  </dgm:ptLst>
  <dgm:cxnLst>
    <dgm:cxn modelId="{1F8D5837-42F6-4EDC-9CB2-84BBA550D1B9}" type="presOf" srcId="{3385C3C1-5705-4ECD-84D0-E7B06F99DF1F}" destId="{8DE20822-6070-4339-94EE-AA3924B6F76B}" srcOrd="0" destOrd="0" presId="urn:microsoft.com/office/officeart/2005/8/layout/hierarchy4"/>
    <dgm:cxn modelId="{D74F405C-5468-442E-A9D6-EEC5783DD92A}" srcId="{DC48B64D-FF5D-417F-A9F9-EB67EB75D9B6}" destId="{3385C3C1-5705-4ECD-84D0-E7B06F99DF1F}" srcOrd="0" destOrd="0" parTransId="{46CC4290-43D8-4247-BDA7-7B0E441C2764}" sibTransId="{6882F0B0-3804-41C2-9B3C-A6E781FDC46E}"/>
    <dgm:cxn modelId="{1CEB7494-5C57-469D-9004-477C761988D0}" type="presOf" srcId="{DC48B64D-FF5D-417F-A9F9-EB67EB75D9B6}" destId="{E46D4405-85D5-4CD2-9983-BA278B41C576}" srcOrd="0" destOrd="0" presId="urn:microsoft.com/office/officeart/2005/8/layout/hierarchy4"/>
    <dgm:cxn modelId="{D1BDB4A1-9016-42D7-9578-475EFA16A71E}" type="presOf" srcId="{6A8401D0-0A90-46FA-A3D1-3BC0BCA2AAF5}" destId="{17A0B3AC-2A86-4132-B7A6-1A48AE1261FE}" srcOrd="0" destOrd="0" presId="urn:microsoft.com/office/officeart/2005/8/layout/hierarchy4"/>
    <dgm:cxn modelId="{B7DEF7EA-61FE-4D94-B051-AA5917712E33}" srcId="{6A8401D0-0A90-46FA-A3D1-3BC0BCA2AAF5}" destId="{DC48B64D-FF5D-417F-A9F9-EB67EB75D9B6}" srcOrd="0" destOrd="0" parTransId="{A8306DE2-3BCD-4AC9-A594-F203519D44B4}" sibTransId="{95B2CD65-04D4-43B3-903B-FE20C7C30269}"/>
    <dgm:cxn modelId="{E47B4F36-CC8E-4F1D-BBEB-64193A5B184B}" type="presParOf" srcId="{17A0B3AC-2A86-4132-B7A6-1A48AE1261FE}" destId="{374FB2D8-1808-40B2-BA46-FC007DB8660B}" srcOrd="0" destOrd="0" presId="urn:microsoft.com/office/officeart/2005/8/layout/hierarchy4"/>
    <dgm:cxn modelId="{5CF10B39-E941-4D8C-BF6F-D4D0351F71D1}" type="presParOf" srcId="{374FB2D8-1808-40B2-BA46-FC007DB8660B}" destId="{E46D4405-85D5-4CD2-9983-BA278B41C576}" srcOrd="0" destOrd="0" presId="urn:microsoft.com/office/officeart/2005/8/layout/hierarchy4"/>
    <dgm:cxn modelId="{3BCE26BF-2415-4BB1-93EA-65E781E322E7}" type="presParOf" srcId="{374FB2D8-1808-40B2-BA46-FC007DB8660B}" destId="{284DA921-4DC0-4102-ACDF-554960FFD989}" srcOrd="1" destOrd="0" presId="urn:microsoft.com/office/officeart/2005/8/layout/hierarchy4"/>
    <dgm:cxn modelId="{65AF851A-7066-48CF-827F-93DACACB0727}" type="presParOf" srcId="{374FB2D8-1808-40B2-BA46-FC007DB8660B}" destId="{B5C5087C-00D6-41AE-B53E-E94AE66FA3C5}" srcOrd="2" destOrd="0" presId="urn:microsoft.com/office/officeart/2005/8/layout/hierarchy4"/>
    <dgm:cxn modelId="{9AE42FBD-E365-437C-B13D-952105F42AEB}" type="presParOf" srcId="{B5C5087C-00D6-41AE-B53E-E94AE66FA3C5}" destId="{0A06374F-1E0A-4D28-AECE-5CC48A6A95D1}" srcOrd="0" destOrd="0" presId="urn:microsoft.com/office/officeart/2005/8/layout/hierarchy4"/>
    <dgm:cxn modelId="{AD8D8273-55D7-4EDE-B0A8-DB30FC02306D}" type="presParOf" srcId="{0A06374F-1E0A-4D28-AECE-5CC48A6A95D1}" destId="{8DE20822-6070-4339-94EE-AA3924B6F76B}" srcOrd="0" destOrd="0" presId="urn:microsoft.com/office/officeart/2005/8/layout/hierarchy4"/>
    <dgm:cxn modelId="{B9EB0ED7-0A15-4DFE-86B8-B4ECCA61C8AF}" type="presParOf" srcId="{0A06374F-1E0A-4D28-AECE-5CC48A6A95D1}" destId="{8CD363CC-0F71-4CC3-A12C-72129401BEDF}"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8401D0-0A90-46FA-A3D1-3BC0BCA2AAF5}"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s-ES"/>
        </a:p>
      </dgm:t>
    </dgm:pt>
    <dgm:pt modelId="{DC48B64D-FF5D-417F-A9F9-EB67EB75D9B6}">
      <dgm:prSet phldrT="[Texto]" custT="1"/>
      <dgm:spPr/>
      <dgm:t>
        <a:bodyPr/>
        <a:lstStyle/>
        <a:p>
          <a:r>
            <a:rPr lang="es-ES_tradnl" sz="4000" dirty="0"/>
            <a:t>STRATEGY</a:t>
          </a:r>
        </a:p>
        <a:p>
          <a:r>
            <a:rPr lang="es-ES_tradnl" sz="2400" b="1" dirty="0">
              <a:solidFill>
                <a:schemeClr val="tx1"/>
              </a:solidFill>
            </a:rPr>
            <a:t>EUROPEAN CHIEF PROSECUTOR : Head of EPPO</a:t>
          </a:r>
        </a:p>
        <a:p>
          <a:r>
            <a:rPr lang="es-ES_tradnl" sz="2400" b="1" dirty="0">
              <a:solidFill>
                <a:schemeClr val="tx1"/>
              </a:solidFill>
            </a:rPr>
            <a:t>COLLEGE OF EPs:  General oversight/ General isssues &amp; </a:t>
          </a:r>
          <a:r>
            <a:rPr lang="en-GB" sz="2400" b="1" noProof="0" dirty="0">
              <a:solidFill>
                <a:schemeClr val="tx1"/>
              </a:solidFill>
            </a:rPr>
            <a:t>strategic</a:t>
          </a:r>
          <a:r>
            <a:rPr lang="es-ES_tradnl" sz="2400" b="1" dirty="0">
              <a:solidFill>
                <a:schemeClr val="tx1"/>
              </a:solidFill>
            </a:rPr>
            <a:t> </a:t>
          </a:r>
          <a:r>
            <a:rPr lang="es-ES_tradnl" sz="2400" b="1" dirty="0" err="1">
              <a:solidFill>
                <a:schemeClr val="tx1"/>
              </a:solidFill>
            </a:rPr>
            <a:t>matters</a:t>
          </a:r>
          <a:endParaRPr lang="es-ES_tradnl" sz="2400" b="1" dirty="0">
            <a:solidFill>
              <a:schemeClr val="tx1"/>
            </a:solidFill>
          </a:endParaRPr>
        </a:p>
      </dgm:t>
    </dgm:pt>
    <dgm:pt modelId="{A8306DE2-3BCD-4AC9-A594-F203519D44B4}" type="parTrans" cxnId="{B7DEF7EA-61FE-4D94-B051-AA5917712E33}">
      <dgm:prSet/>
      <dgm:spPr/>
      <dgm:t>
        <a:bodyPr/>
        <a:lstStyle/>
        <a:p>
          <a:endParaRPr lang="es-ES"/>
        </a:p>
      </dgm:t>
    </dgm:pt>
    <dgm:pt modelId="{95B2CD65-04D4-43B3-903B-FE20C7C30269}" type="sibTrans" cxnId="{B7DEF7EA-61FE-4D94-B051-AA5917712E33}">
      <dgm:prSet/>
      <dgm:spPr/>
      <dgm:t>
        <a:bodyPr/>
        <a:lstStyle/>
        <a:p>
          <a:endParaRPr lang="es-ES"/>
        </a:p>
      </dgm:t>
    </dgm:pt>
    <dgm:pt modelId="{3385C3C1-5705-4ECD-84D0-E7B06F99DF1F}">
      <dgm:prSet phldrT="[Texto]" custT="1"/>
      <dgm:spPr/>
      <dgm:t>
        <a:bodyPr/>
        <a:lstStyle/>
        <a:p>
          <a:r>
            <a:rPr lang="es-ES_tradnl" sz="4000" dirty="0"/>
            <a:t>OPERATIONS</a:t>
          </a:r>
        </a:p>
        <a:p>
          <a:r>
            <a:rPr lang="es-ES_tradnl" sz="2400" b="1" dirty="0">
              <a:solidFill>
                <a:schemeClr val="tx1"/>
              </a:solidFill>
            </a:rPr>
            <a:t>PERMANENT CHAMBERS </a:t>
          </a:r>
        </a:p>
        <a:p>
          <a:r>
            <a:rPr lang="es-ES_tradnl" sz="2400" b="1" dirty="0">
              <a:solidFill>
                <a:schemeClr val="tx1"/>
              </a:solidFill>
            </a:rPr>
            <a:t>EUROPEAN DELEGATED PROSECUTORS (EDPs)</a:t>
          </a:r>
          <a:endParaRPr lang="es-ES" sz="2400" b="1" dirty="0">
            <a:solidFill>
              <a:schemeClr val="tx1"/>
            </a:solidFill>
          </a:endParaRPr>
        </a:p>
      </dgm:t>
    </dgm:pt>
    <dgm:pt modelId="{46CC4290-43D8-4247-BDA7-7B0E441C2764}" type="parTrans" cxnId="{D74F405C-5468-442E-A9D6-EEC5783DD92A}">
      <dgm:prSet/>
      <dgm:spPr/>
      <dgm:t>
        <a:bodyPr/>
        <a:lstStyle/>
        <a:p>
          <a:endParaRPr lang="es-ES"/>
        </a:p>
      </dgm:t>
    </dgm:pt>
    <dgm:pt modelId="{6882F0B0-3804-41C2-9B3C-A6E781FDC46E}" type="sibTrans" cxnId="{D74F405C-5468-442E-A9D6-EEC5783DD92A}">
      <dgm:prSet/>
      <dgm:spPr/>
      <dgm:t>
        <a:bodyPr/>
        <a:lstStyle/>
        <a:p>
          <a:endParaRPr lang="es-ES"/>
        </a:p>
      </dgm:t>
    </dgm:pt>
    <dgm:pt modelId="{17A0B3AC-2A86-4132-B7A6-1A48AE1261FE}" type="pres">
      <dgm:prSet presAssocID="{6A8401D0-0A90-46FA-A3D1-3BC0BCA2AAF5}" presName="Name0" presStyleCnt="0">
        <dgm:presLayoutVars>
          <dgm:chPref val="1"/>
          <dgm:dir/>
          <dgm:animOne val="branch"/>
          <dgm:animLvl val="lvl"/>
          <dgm:resizeHandles/>
        </dgm:presLayoutVars>
      </dgm:prSet>
      <dgm:spPr/>
    </dgm:pt>
    <dgm:pt modelId="{374FB2D8-1808-40B2-BA46-FC007DB8660B}" type="pres">
      <dgm:prSet presAssocID="{DC48B64D-FF5D-417F-A9F9-EB67EB75D9B6}" presName="vertOne" presStyleCnt="0"/>
      <dgm:spPr/>
    </dgm:pt>
    <dgm:pt modelId="{E46D4405-85D5-4CD2-9983-BA278B41C576}" type="pres">
      <dgm:prSet presAssocID="{DC48B64D-FF5D-417F-A9F9-EB67EB75D9B6}" presName="txOne" presStyleLbl="node0" presStyleIdx="0" presStyleCnt="1">
        <dgm:presLayoutVars>
          <dgm:chPref val="3"/>
        </dgm:presLayoutVars>
      </dgm:prSet>
      <dgm:spPr/>
    </dgm:pt>
    <dgm:pt modelId="{284DA921-4DC0-4102-ACDF-554960FFD989}" type="pres">
      <dgm:prSet presAssocID="{DC48B64D-FF5D-417F-A9F9-EB67EB75D9B6}" presName="parTransOne" presStyleCnt="0"/>
      <dgm:spPr/>
    </dgm:pt>
    <dgm:pt modelId="{B5C5087C-00D6-41AE-B53E-E94AE66FA3C5}" type="pres">
      <dgm:prSet presAssocID="{DC48B64D-FF5D-417F-A9F9-EB67EB75D9B6}" presName="horzOne" presStyleCnt="0"/>
      <dgm:spPr/>
    </dgm:pt>
    <dgm:pt modelId="{0A06374F-1E0A-4D28-AECE-5CC48A6A95D1}" type="pres">
      <dgm:prSet presAssocID="{3385C3C1-5705-4ECD-84D0-E7B06F99DF1F}" presName="vertTwo" presStyleCnt="0"/>
      <dgm:spPr/>
    </dgm:pt>
    <dgm:pt modelId="{8DE20822-6070-4339-94EE-AA3924B6F76B}" type="pres">
      <dgm:prSet presAssocID="{3385C3C1-5705-4ECD-84D0-E7B06F99DF1F}" presName="txTwo" presStyleLbl="node2" presStyleIdx="0" presStyleCnt="1">
        <dgm:presLayoutVars>
          <dgm:chPref val="3"/>
        </dgm:presLayoutVars>
      </dgm:prSet>
      <dgm:spPr/>
    </dgm:pt>
    <dgm:pt modelId="{8CD363CC-0F71-4CC3-A12C-72129401BEDF}" type="pres">
      <dgm:prSet presAssocID="{3385C3C1-5705-4ECD-84D0-E7B06F99DF1F}" presName="horzTwo" presStyleCnt="0"/>
      <dgm:spPr/>
    </dgm:pt>
  </dgm:ptLst>
  <dgm:cxnLst>
    <dgm:cxn modelId="{1F8D5837-42F6-4EDC-9CB2-84BBA550D1B9}" type="presOf" srcId="{3385C3C1-5705-4ECD-84D0-E7B06F99DF1F}" destId="{8DE20822-6070-4339-94EE-AA3924B6F76B}" srcOrd="0" destOrd="0" presId="urn:microsoft.com/office/officeart/2005/8/layout/hierarchy4"/>
    <dgm:cxn modelId="{D74F405C-5468-442E-A9D6-EEC5783DD92A}" srcId="{DC48B64D-FF5D-417F-A9F9-EB67EB75D9B6}" destId="{3385C3C1-5705-4ECD-84D0-E7B06F99DF1F}" srcOrd="0" destOrd="0" parTransId="{46CC4290-43D8-4247-BDA7-7B0E441C2764}" sibTransId="{6882F0B0-3804-41C2-9B3C-A6E781FDC46E}"/>
    <dgm:cxn modelId="{1CEB7494-5C57-469D-9004-477C761988D0}" type="presOf" srcId="{DC48B64D-FF5D-417F-A9F9-EB67EB75D9B6}" destId="{E46D4405-85D5-4CD2-9983-BA278B41C576}" srcOrd="0" destOrd="0" presId="urn:microsoft.com/office/officeart/2005/8/layout/hierarchy4"/>
    <dgm:cxn modelId="{D1BDB4A1-9016-42D7-9578-475EFA16A71E}" type="presOf" srcId="{6A8401D0-0A90-46FA-A3D1-3BC0BCA2AAF5}" destId="{17A0B3AC-2A86-4132-B7A6-1A48AE1261FE}" srcOrd="0" destOrd="0" presId="urn:microsoft.com/office/officeart/2005/8/layout/hierarchy4"/>
    <dgm:cxn modelId="{B7DEF7EA-61FE-4D94-B051-AA5917712E33}" srcId="{6A8401D0-0A90-46FA-A3D1-3BC0BCA2AAF5}" destId="{DC48B64D-FF5D-417F-A9F9-EB67EB75D9B6}" srcOrd="0" destOrd="0" parTransId="{A8306DE2-3BCD-4AC9-A594-F203519D44B4}" sibTransId="{95B2CD65-04D4-43B3-903B-FE20C7C30269}"/>
    <dgm:cxn modelId="{E47B4F36-CC8E-4F1D-BBEB-64193A5B184B}" type="presParOf" srcId="{17A0B3AC-2A86-4132-B7A6-1A48AE1261FE}" destId="{374FB2D8-1808-40B2-BA46-FC007DB8660B}" srcOrd="0" destOrd="0" presId="urn:microsoft.com/office/officeart/2005/8/layout/hierarchy4"/>
    <dgm:cxn modelId="{5CF10B39-E941-4D8C-BF6F-D4D0351F71D1}" type="presParOf" srcId="{374FB2D8-1808-40B2-BA46-FC007DB8660B}" destId="{E46D4405-85D5-4CD2-9983-BA278B41C576}" srcOrd="0" destOrd="0" presId="urn:microsoft.com/office/officeart/2005/8/layout/hierarchy4"/>
    <dgm:cxn modelId="{3BCE26BF-2415-4BB1-93EA-65E781E322E7}" type="presParOf" srcId="{374FB2D8-1808-40B2-BA46-FC007DB8660B}" destId="{284DA921-4DC0-4102-ACDF-554960FFD989}" srcOrd="1" destOrd="0" presId="urn:microsoft.com/office/officeart/2005/8/layout/hierarchy4"/>
    <dgm:cxn modelId="{65AF851A-7066-48CF-827F-93DACACB0727}" type="presParOf" srcId="{374FB2D8-1808-40B2-BA46-FC007DB8660B}" destId="{B5C5087C-00D6-41AE-B53E-E94AE66FA3C5}" srcOrd="2" destOrd="0" presId="urn:microsoft.com/office/officeart/2005/8/layout/hierarchy4"/>
    <dgm:cxn modelId="{9AE42FBD-E365-437C-B13D-952105F42AEB}" type="presParOf" srcId="{B5C5087C-00D6-41AE-B53E-E94AE66FA3C5}" destId="{0A06374F-1E0A-4D28-AECE-5CC48A6A95D1}" srcOrd="0" destOrd="0" presId="urn:microsoft.com/office/officeart/2005/8/layout/hierarchy4"/>
    <dgm:cxn modelId="{AD8D8273-55D7-4EDE-B0A8-DB30FC02306D}" type="presParOf" srcId="{0A06374F-1E0A-4D28-AECE-5CC48A6A95D1}" destId="{8DE20822-6070-4339-94EE-AA3924B6F76B}" srcOrd="0" destOrd="0" presId="urn:microsoft.com/office/officeart/2005/8/layout/hierarchy4"/>
    <dgm:cxn modelId="{B9EB0ED7-0A15-4DFE-86B8-B4ECCA61C8AF}" type="presParOf" srcId="{0A06374F-1E0A-4D28-AECE-5CC48A6A95D1}" destId="{8CD363CC-0F71-4CC3-A12C-72129401BEDF}"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6D4405-85D5-4CD2-9983-BA278B41C576}">
      <dsp:nvSpPr>
        <dsp:cNvPr id="0" name=""/>
        <dsp:cNvSpPr/>
      </dsp:nvSpPr>
      <dsp:spPr>
        <a:xfrm>
          <a:off x="4867" y="1661"/>
          <a:ext cx="9958177" cy="247967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ES_tradnl" sz="2800" kern="1200" dirty="0"/>
            <a:t>CENTRAL LEVEL (LUXEMBOURG)</a:t>
          </a:r>
        </a:p>
        <a:p>
          <a:pPr marL="0" lvl="0" indent="0" algn="ctr" defTabSz="1244600">
            <a:lnSpc>
              <a:spcPct val="90000"/>
            </a:lnSpc>
            <a:spcBef>
              <a:spcPct val="0"/>
            </a:spcBef>
            <a:spcAft>
              <a:spcPct val="35000"/>
            </a:spcAft>
            <a:buNone/>
          </a:pPr>
          <a:r>
            <a:rPr lang="es-ES_tradnl" sz="2800" b="1" kern="1200" dirty="0">
              <a:solidFill>
                <a:schemeClr val="tx1"/>
              </a:solidFill>
            </a:rPr>
            <a:t>EUROPEAN CHIEF PROSECUTOR (</a:t>
          </a:r>
          <a:r>
            <a:rPr lang="es-ES_tradnl" sz="2800" b="1" kern="1200" dirty="0">
              <a:solidFill>
                <a:schemeClr val="accent1">
                  <a:lumMod val="60000"/>
                  <a:lumOff val="40000"/>
                </a:schemeClr>
              </a:solidFill>
            </a:rPr>
            <a:t>ECP</a:t>
          </a:r>
          <a:r>
            <a:rPr lang="es-ES_tradnl" sz="2800" b="1" kern="1200" dirty="0">
              <a:solidFill>
                <a:schemeClr val="tx1"/>
              </a:solidFill>
            </a:rPr>
            <a:t>)</a:t>
          </a:r>
        </a:p>
        <a:p>
          <a:pPr marL="0" lvl="0" indent="0" algn="ctr" defTabSz="1244600">
            <a:lnSpc>
              <a:spcPct val="90000"/>
            </a:lnSpc>
            <a:spcBef>
              <a:spcPct val="0"/>
            </a:spcBef>
            <a:spcAft>
              <a:spcPct val="35000"/>
            </a:spcAft>
            <a:buNone/>
          </a:pPr>
          <a:r>
            <a:rPr lang="es-ES_tradnl" sz="2800" b="1" kern="1200" dirty="0">
              <a:solidFill>
                <a:schemeClr val="tx1"/>
              </a:solidFill>
            </a:rPr>
            <a:t>EUROPEAN PROSECUTORS (EPs) (1 per participating MS; </a:t>
          </a:r>
          <a:r>
            <a:rPr lang="es-ES_tradnl" sz="2800" b="1" kern="1200" dirty="0">
              <a:solidFill>
                <a:schemeClr val="accent1">
                  <a:lumMod val="60000"/>
                  <a:lumOff val="40000"/>
                </a:schemeClr>
              </a:solidFill>
            </a:rPr>
            <a:t>with 2 EPs who are DEPUTIES to the ECP</a:t>
          </a:r>
          <a:r>
            <a:rPr lang="es-ES_tradnl" sz="2800" b="1" kern="1200" dirty="0">
              <a:solidFill>
                <a:schemeClr val="tx1"/>
              </a:solidFill>
            </a:rPr>
            <a:t>)</a:t>
          </a:r>
        </a:p>
        <a:p>
          <a:pPr marL="0" lvl="0" indent="0" algn="ctr" defTabSz="1244600">
            <a:lnSpc>
              <a:spcPct val="90000"/>
            </a:lnSpc>
            <a:spcBef>
              <a:spcPct val="0"/>
            </a:spcBef>
            <a:spcAft>
              <a:spcPct val="35000"/>
            </a:spcAft>
            <a:buNone/>
          </a:pPr>
          <a:r>
            <a:rPr lang="es-ES_tradnl" sz="2800" b="1" kern="1200" dirty="0">
              <a:solidFill>
                <a:schemeClr val="tx1"/>
              </a:solidFill>
            </a:rPr>
            <a:t>CENTRAL OFFICE ( staff and </a:t>
          </a:r>
          <a:r>
            <a:rPr lang="es-ES_tradnl" sz="2800" b="1" kern="1200" dirty="0" err="1">
              <a:solidFill>
                <a:schemeClr val="tx1"/>
              </a:solidFill>
            </a:rPr>
            <a:t>administrative</a:t>
          </a:r>
          <a:r>
            <a:rPr lang="es-ES_tradnl" sz="2800" b="1" kern="1200" dirty="0">
              <a:solidFill>
                <a:schemeClr val="tx1"/>
              </a:solidFill>
            </a:rPr>
            <a:t> director)</a:t>
          </a:r>
          <a:endParaRPr lang="es-ES" sz="2800" b="1" kern="1200" dirty="0">
            <a:solidFill>
              <a:schemeClr val="tx1"/>
            </a:solidFill>
          </a:endParaRPr>
        </a:p>
      </dsp:txBody>
      <dsp:txXfrm>
        <a:off x="77494" y="74288"/>
        <a:ext cx="9812923" cy="2334419"/>
      </dsp:txXfrm>
    </dsp:sp>
    <dsp:sp modelId="{8DE20822-6070-4339-94EE-AA3924B6F76B}">
      <dsp:nvSpPr>
        <dsp:cNvPr id="0" name=""/>
        <dsp:cNvSpPr/>
      </dsp:nvSpPr>
      <dsp:spPr>
        <a:xfrm>
          <a:off x="4867" y="2742447"/>
          <a:ext cx="9958177" cy="152309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ES_tradnl" sz="2800" kern="1200" dirty="0"/>
            <a:t>DECENTRALISED LEVEL (MMSS)</a:t>
          </a:r>
        </a:p>
        <a:p>
          <a:pPr marL="0" lvl="0" indent="0" algn="ctr" defTabSz="1244600">
            <a:lnSpc>
              <a:spcPct val="90000"/>
            </a:lnSpc>
            <a:spcBef>
              <a:spcPct val="0"/>
            </a:spcBef>
            <a:spcAft>
              <a:spcPct val="35000"/>
            </a:spcAft>
            <a:buNone/>
          </a:pPr>
          <a:r>
            <a:rPr lang="es-ES_tradnl" sz="2800" b="1" kern="1200" dirty="0">
              <a:solidFill>
                <a:schemeClr val="tx1"/>
              </a:solidFill>
            </a:rPr>
            <a:t>EUROPEAN DELEGATED PROSECUTORS (EDPS)</a:t>
          </a:r>
        </a:p>
        <a:p>
          <a:pPr marL="0" lvl="0" indent="0" algn="ctr" defTabSz="1244600">
            <a:lnSpc>
              <a:spcPct val="90000"/>
            </a:lnSpc>
            <a:spcBef>
              <a:spcPct val="0"/>
            </a:spcBef>
            <a:spcAft>
              <a:spcPct val="35000"/>
            </a:spcAft>
            <a:buNone/>
          </a:pPr>
          <a:r>
            <a:rPr lang="es-ES_tradnl" sz="2800" b="1" kern="1200" dirty="0">
              <a:solidFill>
                <a:schemeClr val="tx1"/>
              </a:solidFill>
            </a:rPr>
            <a:t>(at </a:t>
          </a:r>
          <a:r>
            <a:rPr lang="es-ES_tradnl" sz="2800" b="1" kern="1200" dirty="0" err="1">
              <a:solidFill>
                <a:schemeClr val="tx1"/>
              </a:solidFill>
            </a:rPr>
            <a:t>least</a:t>
          </a:r>
          <a:r>
            <a:rPr lang="es-ES_tradnl" sz="2800" b="1" kern="1200" dirty="0">
              <a:solidFill>
                <a:schemeClr val="tx1"/>
              </a:solidFill>
            </a:rPr>
            <a:t> 2 per </a:t>
          </a:r>
          <a:r>
            <a:rPr lang="es-ES_tradnl" sz="2800" b="1" kern="1200" dirty="0" err="1">
              <a:solidFill>
                <a:schemeClr val="tx1"/>
              </a:solidFill>
            </a:rPr>
            <a:t>participating</a:t>
          </a:r>
          <a:r>
            <a:rPr lang="es-ES_tradnl" sz="2800" b="1" kern="1200" dirty="0">
              <a:solidFill>
                <a:schemeClr val="tx1"/>
              </a:solidFill>
            </a:rPr>
            <a:t> MS) </a:t>
          </a:r>
          <a:endParaRPr lang="es-ES" sz="2800" b="1" kern="1200" dirty="0">
            <a:solidFill>
              <a:schemeClr val="tx1"/>
            </a:solidFill>
          </a:endParaRPr>
        </a:p>
      </dsp:txBody>
      <dsp:txXfrm>
        <a:off x="49477" y="2787057"/>
        <a:ext cx="9868957" cy="14338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6D4405-85D5-4CD2-9983-BA278B41C576}">
      <dsp:nvSpPr>
        <dsp:cNvPr id="0" name=""/>
        <dsp:cNvSpPr/>
      </dsp:nvSpPr>
      <dsp:spPr>
        <a:xfrm>
          <a:off x="5134" y="230"/>
          <a:ext cx="10505330" cy="203756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s-ES_tradnl" sz="4000" kern="1200" dirty="0"/>
            <a:t>STRATEGY</a:t>
          </a:r>
        </a:p>
        <a:p>
          <a:pPr marL="0" lvl="0" indent="0" algn="ctr" defTabSz="1778000">
            <a:lnSpc>
              <a:spcPct val="90000"/>
            </a:lnSpc>
            <a:spcBef>
              <a:spcPct val="0"/>
            </a:spcBef>
            <a:spcAft>
              <a:spcPct val="35000"/>
            </a:spcAft>
            <a:buNone/>
          </a:pPr>
          <a:r>
            <a:rPr lang="es-ES_tradnl" sz="2400" b="1" kern="1200" dirty="0">
              <a:solidFill>
                <a:schemeClr val="tx1"/>
              </a:solidFill>
            </a:rPr>
            <a:t>EUROPEAN CHIEF PROSECUTOR : Head of EPPO</a:t>
          </a:r>
        </a:p>
        <a:p>
          <a:pPr marL="0" lvl="0" indent="0" algn="ctr" defTabSz="1778000">
            <a:lnSpc>
              <a:spcPct val="90000"/>
            </a:lnSpc>
            <a:spcBef>
              <a:spcPct val="0"/>
            </a:spcBef>
            <a:spcAft>
              <a:spcPct val="35000"/>
            </a:spcAft>
            <a:buNone/>
          </a:pPr>
          <a:r>
            <a:rPr lang="es-ES_tradnl" sz="2400" b="1" kern="1200" dirty="0">
              <a:solidFill>
                <a:schemeClr val="tx1"/>
              </a:solidFill>
            </a:rPr>
            <a:t>COLLEGE OF EPs:  General oversight/ General isssues &amp; </a:t>
          </a:r>
          <a:r>
            <a:rPr lang="en-GB" sz="2400" b="1" kern="1200" noProof="0" dirty="0">
              <a:solidFill>
                <a:schemeClr val="tx1"/>
              </a:solidFill>
            </a:rPr>
            <a:t>strategic</a:t>
          </a:r>
          <a:r>
            <a:rPr lang="es-ES_tradnl" sz="2400" b="1" kern="1200" dirty="0">
              <a:solidFill>
                <a:schemeClr val="tx1"/>
              </a:solidFill>
            </a:rPr>
            <a:t> </a:t>
          </a:r>
          <a:r>
            <a:rPr lang="es-ES_tradnl" sz="2400" b="1" kern="1200" dirty="0" err="1">
              <a:solidFill>
                <a:schemeClr val="tx1"/>
              </a:solidFill>
            </a:rPr>
            <a:t>matters</a:t>
          </a:r>
          <a:endParaRPr lang="es-ES_tradnl" sz="2400" b="1" kern="1200" dirty="0">
            <a:solidFill>
              <a:schemeClr val="tx1"/>
            </a:solidFill>
          </a:endParaRPr>
        </a:p>
      </dsp:txBody>
      <dsp:txXfrm>
        <a:off x="64812" y="59908"/>
        <a:ext cx="10385974" cy="1918209"/>
      </dsp:txXfrm>
    </dsp:sp>
    <dsp:sp modelId="{8DE20822-6070-4339-94EE-AA3924B6F76B}">
      <dsp:nvSpPr>
        <dsp:cNvPr id="0" name=""/>
        <dsp:cNvSpPr/>
      </dsp:nvSpPr>
      <dsp:spPr>
        <a:xfrm>
          <a:off x="5134" y="2313542"/>
          <a:ext cx="10505330" cy="2037565"/>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s-ES_tradnl" sz="4000" kern="1200" dirty="0"/>
            <a:t>OPERATIONS</a:t>
          </a:r>
        </a:p>
        <a:p>
          <a:pPr marL="0" lvl="0" indent="0" algn="ctr" defTabSz="1778000">
            <a:lnSpc>
              <a:spcPct val="90000"/>
            </a:lnSpc>
            <a:spcBef>
              <a:spcPct val="0"/>
            </a:spcBef>
            <a:spcAft>
              <a:spcPct val="35000"/>
            </a:spcAft>
            <a:buNone/>
          </a:pPr>
          <a:r>
            <a:rPr lang="es-ES_tradnl" sz="2400" b="1" kern="1200" dirty="0">
              <a:solidFill>
                <a:schemeClr val="tx1"/>
              </a:solidFill>
            </a:rPr>
            <a:t>PERMANENT CHAMBERS </a:t>
          </a:r>
        </a:p>
        <a:p>
          <a:pPr marL="0" lvl="0" indent="0" algn="ctr" defTabSz="1778000">
            <a:lnSpc>
              <a:spcPct val="90000"/>
            </a:lnSpc>
            <a:spcBef>
              <a:spcPct val="0"/>
            </a:spcBef>
            <a:spcAft>
              <a:spcPct val="35000"/>
            </a:spcAft>
            <a:buNone/>
          </a:pPr>
          <a:r>
            <a:rPr lang="es-ES_tradnl" sz="2400" b="1" kern="1200" dirty="0">
              <a:solidFill>
                <a:schemeClr val="tx1"/>
              </a:solidFill>
            </a:rPr>
            <a:t>EUROPEAN DELEGATED PROSECUTORS (EDPs)</a:t>
          </a:r>
          <a:endParaRPr lang="es-ES" sz="2400" b="1" kern="1200" dirty="0">
            <a:solidFill>
              <a:schemeClr val="tx1"/>
            </a:solidFill>
          </a:endParaRPr>
        </a:p>
      </dsp:txBody>
      <dsp:txXfrm>
        <a:off x="64812" y="2373220"/>
        <a:ext cx="10385974" cy="191820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5592225" y="1"/>
            <a:ext cx="4278154" cy="341064"/>
          </a:xfrm>
          <a:prstGeom prst="rect">
            <a:avLst/>
          </a:prstGeom>
        </p:spPr>
        <p:txBody>
          <a:bodyPr vert="horz" lIns="91440" tIns="45720" rIns="91440" bIns="45720" rtlCol="0"/>
          <a:lstStyle>
            <a:lvl1pPr algn="r">
              <a:defRPr sz="1200"/>
            </a:lvl1pPr>
          </a:lstStyle>
          <a:p>
            <a:fld id="{D852116A-4664-4678-9FDD-31390ADFA7EE}" type="datetimeFigureOut">
              <a:rPr lang="de-DE" smtClean="0"/>
              <a:t>19.05.2021</a:t>
            </a:fld>
            <a:endParaRPr lang="de-DE"/>
          </a:p>
        </p:txBody>
      </p:sp>
      <p:sp>
        <p:nvSpPr>
          <p:cNvPr id="4" name="Fußzeilenplatzhalter 3"/>
          <p:cNvSpPr>
            <a:spLocks noGrp="1"/>
          </p:cNvSpPr>
          <p:nvPr>
            <p:ph type="ftr" sz="quarter" idx="2"/>
          </p:nvPr>
        </p:nvSpPr>
        <p:spPr>
          <a:xfrm>
            <a:off x="0" y="6456612"/>
            <a:ext cx="4278154" cy="341063"/>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5592225" y="6456612"/>
            <a:ext cx="4278154" cy="341063"/>
          </a:xfrm>
          <a:prstGeom prst="rect">
            <a:avLst/>
          </a:prstGeom>
        </p:spPr>
        <p:txBody>
          <a:bodyPr vert="horz" lIns="91440" tIns="45720" rIns="91440" bIns="45720" rtlCol="0" anchor="b"/>
          <a:lstStyle>
            <a:lvl1pPr algn="r">
              <a:defRPr sz="1200"/>
            </a:lvl1pPr>
          </a:lstStyle>
          <a:p>
            <a:fld id="{3C768DFE-DABD-49B3-8BCE-484063F82781}" type="slidenum">
              <a:rPr lang="de-DE" smtClean="0"/>
              <a:t>‹#›</a:t>
            </a:fld>
            <a:endParaRPr lang="de-DE"/>
          </a:p>
        </p:txBody>
      </p:sp>
    </p:spTree>
    <p:extLst>
      <p:ext uri="{BB962C8B-B14F-4D97-AF65-F5344CB8AC3E}">
        <p14:creationId xmlns:p14="http://schemas.microsoft.com/office/powerpoint/2010/main" val="2509732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5592225" y="1"/>
            <a:ext cx="4278154" cy="341064"/>
          </a:xfrm>
          <a:prstGeom prst="rect">
            <a:avLst/>
          </a:prstGeom>
        </p:spPr>
        <p:txBody>
          <a:bodyPr vert="horz" lIns="91440" tIns="45720" rIns="91440" bIns="45720" rtlCol="0"/>
          <a:lstStyle>
            <a:lvl1pPr algn="r">
              <a:defRPr sz="1200"/>
            </a:lvl1pPr>
          </a:lstStyle>
          <a:p>
            <a:fld id="{0D13A7C6-214A-4A78-8B7F-C9DA87EA3770}" type="datetimeFigureOut">
              <a:rPr lang="en-GB" smtClean="0"/>
              <a:t>19/05/2021</a:t>
            </a:fld>
            <a:endParaRPr lang="en-GB"/>
          </a:p>
        </p:txBody>
      </p:sp>
      <p:sp>
        <p:nvSpPr>
          <p:cNvPr id="4" name="Folienbildplatzhalter 3"/>
          <p:cNvSpPr>
            <a:spLocks noGrp="1" noRot="1" noChangeAspect="1"/>
          </p:cNvSpPr>
          <p:nvPr>
            <p:ph type="sldImg" idx="2"/>
          </p:nvPr>
        </p:nvSpPr>
        <p:spPr>
          <a:xfrm>
            <a:off x="2897188" y="849313"/>
            <a:ext cx="4078287" cy="2295525"/>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987267" y="3271382"/>
            <a:ext cx="7898130" cy="267658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6456612"/>
            <a:ext cx="4278154" cy="341063"/>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5592225" y="6456612"/>
            <a:ext cx="4278154" cy="341063"/>
          </a:xfrm>
          <a:prstGeom prst="rect">
            <a:avLst/>
          </a:prstGeom>
        </p:spPr>
        <p:txBody>
          <a:bodyPr vert="horz" lIns="91440" tIns="45720" rIns="91440" bIns="45720" rtlCol="0" anchor="b"/>
          <a:lstStyle>
            <a:lvl1pPr algn="r">
              <a:defRPr sz="1200"/>
            </a:lvl1pPr>
          </a:lstStyle>
          <a:p>
            <a:fld id="{4E391B68-67F8-4E32-8F57-9F9CE295B3CB}" type="slidenum">
              <a:rPr lang="en-GB" smtClean="0"/>
              <a:t>‹#›</a:t>
            </a:fld>
            <a:endParaRPr lang="en-GB"/>
          </a:p>
        </p:txBody>
      </p:sp>
    </p:spTree>
    <p:extLst>
      <p:ext uri="{BB962C8B-B14F-4D97-AF65-F5344CB8AC3E}">
        <p14:creationId xmlns:p14="http://schemas.microsoft.com/office/powerpoint/2010/main" val="186524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consilium.europa.eu/en/infographics/college-of-the-european-public-prosecutor-s-office-eppo/"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fld id="{4E391B68-67F8-4E32-8F57-9F9CE295B3CB}" type="slidenum">
              <a:rPr lang="en-GB" smtClean="0"/>
              <a:t>1</a:t>
            </a:fld>
            <a:endParaRPr lang="en-GB"/>
          </a:p>
        </p:txBody>
      </p:sp>
    </p:spTree>
    <p:extLst>
      <p:ext uri="{BB962C8B-B14F-4D97-AF65-F5344CB8AC3E}">
        <p14:creationId xmlns:p14="http://schemas.microsoft.com/office/powerpoint/2010/main" val="3904909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10</a:t>
            </a:fld>
            <a:endParaRPr lang="es-ES"/>
          </a:p>
        </p:txBody>
      </p:sp>
    </p:spTree>
    <p:extLst>
      <p:ext uri="{BB962C8B-B14F-4D97-AF65-F5344CB8AC3E}">
        <p14:creationId xmlns:p14="http://schemas.microsoft.com/office/powerpoint/2010/main" val="78946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11</a:t>
            </a:fld>
            <a:endParaRPr lang="es-ES"/>
          </a:p>
        </p:txBody>
      </p:sp>
    </p:spTree>
    <p:extLst>
      <p:ext uri="{BB962C8B-B14F-4D97-AF65-F5344CB8AC3E}">
        <p14:creationId xmlns:p14="http://schemas.microsoft.com/office/powerpoint/2010/main" val="233642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12</a:t>
            </a:fld>
            <a:endParaRPr lang="es-ES"/>
          </a:p>
        </p:txBody>
      </p:sp>
    </p:spTree>
    <p:extLst>
      <p:ext uri="{BB962C8B-B14F-4D97-AF65-F5344CB8AC3E}">
        <p14:creationId xmlns:p14="http://schemas.microsoft.com/office/powerpoint/2010/main" val="21228352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AutoNum type="alphaUcParenR"/>
              <a:tabLst/>
              <a:defRPr/>
            </a:pPr>
            <a:r>
              <a:rPr lang="es-ES_tradnl" dirty="0"/>
              <a:t>TRUE</a:t>
            </a:r>
          </a:p>
          <a:p>
            <a:pPr marL="228600" marR="0" indent="-228600" algn="l" defTabSz="914400" rtl="0" eaLnBrk="1" fontAlgn="auto" latinLnBrk="0" hangingPunct="1">
              <a:lnSpc>
                <a:spcPct val="100000"/>
              </a:lnSpc>
              <a:spcBef>
                <a:spcPts val="0"/>
              </a:spcBef>
              <a:spcAft>
                <a:spcPts val="0"/>
              </a:spcAft>
              <a:buClrTx/>
              <a:buSzTx/>
              <a:buFontTx/>
              <a:buAutoNum type="alphaUcParenR"/>
              <a:tabLst/>
              <a:defRPr/>
            </a:pPr>
            <a:r>
              <a:rPr lang="es-ES_tradnl" dirty="0"/>
              <a:t>FALSE</a:t>
            </a:r>
          </a:p>
          <a:p>
            <a:pPr marL="228600" marR="0" indent="-228600" algn="l" defTabSz="914400" rtl="0" eaLnBrk="1" fontAlgn="auto" latinLnBrk="0" hangingPunct="1">
              <a:lnSpc>
                <a:spcPct val="100000"/>
              </a:lnSpc>
              <a:spcBef>
                <a:spcPts val="0"/>
              </a:spcBef>
              <a:spcAft>
                <a:spcPts val="0"/>
              </a:spcAft>
              <a:buClrTx/>
              <a:buSzTx/>
              <a:buFontTx/>
              <a:buAutoNum type="alphaUcParenR"/>
              <a:tabLst/>
              <a:defRPr/>
            </a:pPr>
            <a:r>
              <a:rPr lang="es-ES_tradnl" dirty="0"/>
              <a:t>FALSE</a:t>
            </a:r>
            <a:endParaRPr lang="es-ES" dirty="0"/>
          </a:p>
          <a:p>
            <a:pPr marL="0" marR="0" indent="0" algn="l" defTabSz="914400" rtl="0" eaLnBrk="1" fontAlgn="auto" latinLnBrk="0" hangingPunct="1">
              <a:lnSpc>
                <a:spcPct val="100000"/>
              </a:lnSpc>
              <a:spcBef>
                <a:spcPts val="0"/>
              </a:spcBef>
              <a:spcAft>
                <a:spcPts val="0"/>
              </a:spcAft>
              <a:buClrTx/>
              <a:buSzTx/>
              <a:buFontTx/>
              <a:buNone/>
              <a:tabLst/>
              <a:defRPr/>
            </a:pPr>
            <a:endParaRPr lang="es-ES" dirty="0"/>
          </a:p>
          <a:p>
            <a:pPr marL="0" marR="0" indent="0" algn="l" defTabSz="914400" rtl="0" eaLnBrk="1" fontAlgn="auto" latinLnBrk="0" hangingPunct="1">
              <a:lnSpc>
                <a:spcPct val="100000"/>
              </a:lnSpc>
              <a:spcBef>
                <a:spcPts val="0"/>
              </a:spcBef>
              <a:spcAft>
                <a:spcPts val="0"/>
              </a:spcAft>
              <a:buClrTx/>
              <a:buSzTx/>
              <a:buFontTx/>
              <a:buNone/>
              <a:tabLst/>
              <a:defRPr/>
            </a:pPr>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13</a:t>
            </a:fld>
            <a:endParaRPr lang="es-ES"/>
          </a:p>
        </p:txBody>
      </p:sp>
    </p:spTree>
    <p:extLst>
      <p:ext uri="{BB962C8B-B14F-4D97-AF65-F5344CB8AC3E}">
        <p14:creationId xmlns:p14="http://schemas.microsoft.com/office/powerpoint/2010/main" val="2887885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14</a:t>
            </a:fld>
            <a:endParaRPr lang="es-ES"/>
          </a:p>
        </p:txBody>
      </p:sp>
    </p:spTree>
    <p:extLst>
      <p:ext uri="{BB962C8B-B14F-4D97-AF65-F5344CB8AC3E}">
        <p14:creationId xmlns:p14="http://schemas.microsoft.com/office/powerpoint/2010/main" val="22031248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a:t>A) FALSE</a:t>
            </a:r>
          </a:p>
          <a:p>
            <a:r>
              <a:rPr lang="es-ES_tradnl" dirty="0"/>
              <a:t>B) FALSE</a:t>
            </a:r>
          </a:p>
          <a:p>
            <a:r>
              <a:rPr lang="es-ES_tradnl" dirty="0"/>
              <a:t>C) TRUE</a:t>
            </a:r>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15</a:t>
            </a:fld>
            <a:endParaRPr lang="es-ES"/>
          </a:p>
        </p:txBody>
      </p:sp>
    </p:spTree>
    <p:extLst>
      <p:ext uri="{BB962C8B-B14F-4D97-AF65-F5344CB8AC3E}">
        <p14:creationId xmlns:p14="http://schemas.microsoft.com/office/powerpoint/2010/main" val="26611485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000" dirty="0"/>
              <a:t>Article 9</a:t>
            </a:r>
          </a:p>
          <a:p>
            <a:r>
              <a:rPr lang="en-US" sz="1000" dirty="0"/>
              <a:t>1.The College of the EPPO shall consist of the European Chief Prosecutor and one European Prosecutor per Member State. The European Chief Prosecutor shall chair the meetings of the College and shall be responsible for their preparation.</a:t>
            </a:r>
          </a:p>
          <a:p>
            <a:r>
              <a:rPr lang="en-US" sz="1000" dirty="0"/>
              <a:t>2.   The College shall meet regularly and shall be responsible for the general oversight of the activities of the EPPO. It shall take decisions on strategic matters, and on general issues arising from individual cases, in particular with a view to ensuring coherence, efficiency and consistency in the prosecution policy of the EPPO throughout the Member States, as well on other matters as specified in this Regulation. The College shall not take operational decisions in individual cases. The internal rules of procedure of the EPPO shall provide for modalities on the exercise by the College of the general oversight activities and for taking decisions on strategic matters and general issues in accordance with this Article.</a:t>
            </a:r>
          </a:p>
          <a:p>
            <a:r>
              <a:rPr lang="en-US" sz="1000" dirty="0"/>
              <a:t>3.   On a proposal by the European Chief Prosecutor and following the internal rules of procedure of the EPPO, the College shall set up Permanent Chambers.</a:t>
            </a:r>
          </a:p>
          <a:p>
            <a:r>
              <a:rPr lang="en-US" sz="1000" dirty="0"/>
              <a:t>4.   The College shall adopt internal rules of procedure of the EPPO in accordance with Article 21, and shall further stipulate the responsibilities for the performance of functions of the members of the College and the staff of the EPPO.</a:t>
            </a:r>
          </a:p>
          <a:p>
            <a:r>
              <a:rPr lang="en-US" sz="1000" dirty="0"/>
              <a:t>5.   Unless otherwise stated in this Regulation, the College shall take decisions by simple majority. Any member of the College shall have the right to initiate voting on matters to be decided by the College. Each member of the College shall have one vote. The European Chief Prosecutor shall have a casting vote in the event of a tie vote on any matter to be decided by the College.</a:t>
            </a:r>
          </a:p>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16</a:t>
            </a:fld>
            <a:endParaRPr lang="es-ES"/>
          </a:p>
        </p:txBody>
      </p:sp>
    </p:spTree>
    <p:extLst>
      <p:ext uri="{BB962C8B-B14F-4D97-AF65-F5344CB8AC3E}">
        <p14:creationId xmlns:p14="http://schemas.microsoft.com/office/powerpoint/2010/main" val="32954372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17</a:t>
            </a:fld>
            <a:endParaRPr lang="es-ES"/>
          </a:p>
        </p:txBody>
      </p:sp>
    </p:spTree>
    <p:extLst>
      <p:ext uri="{BB962C8B-B14F-4D97-AF65-F5344CB8AC3E}">
        <p14:creationId xmlns:p14="http://schemas.microsoft.com/office/powerpoint/2010/main" val="29640729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18</a:t>
            </a:fld>
            <a:endParaRPr lang="es-ES"/>
          </a:p>
        </p:txBody>
      </p:sp>
    </p:spTree>
    <p:extLst>
      <p:ext uri="{BB962C8B-B14F-4D97-AF65-F5344CB8AC3E}">
        <p14:creationId xmlns:p14="http://schemas.microsoft.com/office/powerpoint/2010/main" val="7555769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19</a:t>
            </a:fld>
            <a:endParaRPr lang="es-ES"/>
          </a:p>
        </p:txBody>
      </p:sp>
    </p:spTree>
    <p:extLst>
      <p:ext uri="{BB962C8B-B14F-4D97-AF65-F5344CB8AC3E}">
        <p14:creationId xmlns:p14="http://schemas.microsoft.com/office/powerpoint/2010/main" val="2863321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a:t>
            </a:fld>
            <a:endParaRPr lang="es-ES"/>
          </a:p>
        </p:txBody>
      </p:sp>
    </p:spTree>
    <p:extLst>
      <p:ext uri="{BB962C8B-B14F-4D97-AF65-F5344CB8AC3E}">
        <p14:creationId xmlns:p14="http://schemas.microsoft.com/office/powerpoint/2010/main" val="29205404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hlinkClick r:id="rId3"/>
              </a:rPr>
              <a:t>https://www.consilium.europa.eu/en/infographics/college-of-the-european-public-prosecutor-s-office-eppo/</a:t>
            </a:r>
            <a:endParaRPr lang="es-ES" dirty="0"/>
          </a:p>
          <a:p>
            <a:endParaRPr lang="es-ES_tradnl" dirty="0"/>
          </a:p>
          <a:p>
            <a:r>
              <a:rPr lang="es-ES_tradnl" dirty="0" err="1"/>
              <a:t>The</a:t>
            </a:r>
            <a:r>
              <a:rPr lang="es-ES_tradnl" dirty="0"/>
              <a:t> full </a:t>
            </a:r>
            <a:r>
              <a:rPr lang="es-ES_tradnl" dirty="0" err="1"/>
              <a:t>list</a:t>
            </a:r>
            <a:r>
              <a:rPr lang="es-ES_tradnl" dirty="0"/>
              <a:t> of </a:t>
            </a:r>
            <a:r>
              <a:rPr lang="es-ES_tradnl" dirty="0" err="1"/>
              <a:t>names</a:t>
            </a:r>
            <a:r>
              <a:rPr lang="es-ES_tradnl" dirty="0"/>
              <a:t> can be </a:t>
            </a:r>
            <a:r>
              <a:rPr lang="es-ES_tradnl" dirty="0" err="1"/>
              <a:t>found</a:t>
            </a:r>
            <a:r>
              <a:rPr lang="es-ES_tradnl" dirty="0"/>
              <a:t> in </a:t>
            </a:r>
            <a:r>
              <a:rPr lang="es-ES_tradnl" dirty="0" err="1"/>
              <a:t>the</a:t>
            </a:r>
            <a:r>
              <a:rPr lang="es-ES_tradnl" dirty="0"/>
              <a:t> link </a:t>
            </a:r>
            <a:endParaRPr lang="es-ES" dirty="0"/>
          </a:p>
          <a:p>
            <a:endParaRPr lang="es-ES" dirty="0"/>
          </a:p>
          <a:p>
            <a:endParaRPr lang="es-ES" dirty="0"/>
          </a:p>
          <a:p>
            <a:endParaRPr lang="es-ES" dirty="0"/>
          </a:p>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20</a:t>
            </a:fld>
            <a:endParaRPr lang="es-ES"/>
          </a:p>
        </p:txBody>
      </p:sp>
    </p:spTree>
    <p:extLst>
      <p:ext uri="{BB962C8B-B14F-4D97-AF65-F5344CB8AC3E}">
        <p14:creationId xmlns:p14="http://schemas.microsoft.com/office/powerpoint/2010/main" val="9920585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a:t>CORRECT ANSWER</a:t>
            </a:r>
            <a:r>
              <a:rPr lang="es-ES_tradnl" baseline="0" dirty="0"/>
              <a:t> A)</a:t>
            </a:r>
            <a:endParaRPr lang="es-ES" dirty="0"/>
          </a:p>
          <a:p>
            <a:pPr marL="0" marR="0" indent="0" algn="l" defTabSz="914400" rtl="0" eaLnBrk="1" fontAlgn="auto" latinLnBrk="0" hangingPunct="1">
              <a:lnSpc>
                <a:spcPct val="100000"/>
              </a:lnSpc>
              <a:spcBef>
                <a:spcPts val="0"/>
              </a:spcBef>
              <a:spcAft>
                <a:spcPts val="0"/>
              </a:spcAft>
              <a:buClrTx/>
              <a:buSzTx/>
              <a:buFontTx/>
              <a:buNone/>
              <a:tabLst/>
              <a:defRPr/>
            </a:pPr>
            <a:r>
              <a:rPr lang="es-ES" dirty="0"/>
              <a:t>European Prosecutors are appointed by the Council from a shortlist of</a:t>
            </a:r>
            <a:r>
              <a:rPr lang="es-ES" baseline="0" dirty="0"/>
              <a:t> candidates provided by each Member State</a:t>
            </a:r>
            <a:r>
              <a:rPr lang="es-ES" dirty="0"/>
              <a:t> for a non-renewable term of six years. </a:t>
            </a:r>
            <a:r>
              <a:rPr lang="es-ES" dirty="0" err="1"/>
              <a:t>The</a:t>
            </a:r>
            <a:r>
              <a:rPr lang="es-ES" dirty="0"/>
              <a:t> Council </a:t>
            </a:r>
            <a:r>
              <a:rPr lang="es-ES" dirty="0" err="1"/>
              <a:t>may</a:t>
            </a:r>
            <a:r>
              <a:rPr lang="es-ES" dirty="0"/>
              <a:t> decide to </a:t>
            </a:r>
            <a:r>
              <a:rPr lang="es-ES" dirty="0" err="1"/>
              <a:t>extend</a:t>
            </a:r>
            <a:r>
              <a:rPr lang="es-ES" dirty="0"/>
              <a:t> </a:t>
            </a:r>
            <a:r>
              <a:rPr lang="es-ES" dirty="0" err="1"/>
              <a:t>the</a:t>
            </a:r>
            <a:r>
              <a:rPr lang="es-ES" dirty="0"/>
              <a:t> mandate </a:t>
            </a:r>
            <a:r>
              <a:rPr lang="es-ES" dirty="0" err="1"/>
              <a:t>for</a:t>
            </a:r>
            <a:r>
              <a:rPr lang="es-ES" dirty="0"/>
              <a:t> a </a:t>
            </a:r>
            <a:r>
              <a:rPr lang="es-ES" dirty="0" err="1"/>
              <a:t>maximum</a:t>
            </a:r>
            <a:r>
              <a:rPr lang="es-ES" dirty="0"/>
              <a:t> of </a:t>
            </a:r>
            <a:r>
              <a:rPr lang="es-ES" dirty="0" err="1"/>
              <a:t>three</a:t>
            </a:r>
            <a:r>
              <a:rPr lang="es-ES" dirty="0"/>
              <a:t> </a:t>
            </a:r>
            <a:r>
              <a:rPr lang="es-ES" dirty="0" err="1"/>
              <a:t>years</a:t>
            </a:r>
            <a:r>
              <a:rPr lang="es-ES" dirty="0"/>
              <a:t> at </a:t>
            </a:r>
            <a:r>
              <a:rPr lang="es-ES" dirty="0" err="1"/>
              <a:t>the</a:t>
            </a:r>
            <a:r>
              <a:rPr lang="es-ES" dirty="0"/>
              <a:t> </a:t>
            </a:r>
            <a:r>
              <a:rPr lang="es-ES" dirty="0" err="1"/>
              <a:t>end</a:t>
            </a:r>
            <a:r>
              <a:rPr lang="es-ES" dirty="0"/>
              <a:t> of </a:t>
            </a:r>
            <a:r>
              <a:rPr lang="es-ES" dirty="0" err="1"/>
              <a:t>this</a:t>
            </a:r>
            <a:r>
              <a:rPr lang="es-ES" dirty="0"/>
              <a:t> </a:t>
            </a:r>
            <a:r>
              <a:rPr lang="es-ES" dirty="0" err="1"/>
              <a:t>period</a:t>
            </a:r>
            <a:r>
              <a:rPr lang="es-ES" dirty="0"/>
              <a:t>. In </a:t>
            </a:r>
            <a:r>
              <a:rPr lang="es-ES" dirty="0" err="1"/>
              <a:t>accordance</a:t>
            </a:r>
            <a:r>
              <a:rPr lang="es-ES" dirty="0"/>
              <a:t> </a:t>
            </a:r>
            <a:r>
              <a:rPr lang="es-ES" dirty="0" err="1"/>
              <a:t>with</a:t>
            </a:r>
            <a:r>
              <a:rPr lang="es-ES" dirty="0"/>
              <a:t> </a:t>
            </a:r>
            <a:r>
              <a:rPr lang="es-ES" dirty="0" err="1"/>
              <a:t>transitional</a:t>
            </a:r>
            <a:r>
              <a:rPr lang="es-ES" dirty="0"/>
              <a:t> rules </a:t>
            </a:r>
            <a:r>
              <a:rPr lang="es-ES" dirty="0" err="1"/>
              <a:t>which</a:t>
            </a:r>
            <a:r>
              <a:rPr lang="es-ES" dirty="0"/>
              <a:t> </a:t>
            </a:r>
            <a:r>
              <a:rPr lang="es-ES" dirty="0" err="1"/>
              <a:t>apply</a:t>
            </a:r>
            <a:r>
              <a:rPr lang="es-ES" dirty="0"/>
              <a:t> </a:t>
            </a:r>
            <a:r>
              <a:rPr lang="es-ES" dirty="0" err="1"/>
              <a:t>for</a:t>
            </a:r>
            <a:r>
              <a:rPr lang="es-ES" dirty="0"/>
              <a:t> and </a:t>
            </a:r>
            <a:r>
              <a:rPr lang="es-ES" dirty="0" err="1"/>
              <a:t>during</a:t>
            </a:r>
            <a:r>
              <a:rPr lang="es-ES" dirty="0"/>
              <a:t> </a:t>
            </a:r>
            <a:r>
              <a:rPr lang="es-ES" dirty="0" err="1"/>
              <a:t>the</a:t>
            </a:r>
            <a:r>
              <a:rPr lang="es-ES" dirty="0"/>
              <a:t> </a:t>
            </a:r>
            <a:r>
              <a:rPr lang="es-ES" dirty="0" err="1"/>
              <a:t>first</a:t>
            </a:r>
            <a:r>
              <a:rPr lang="es-ES" dirty="0"/>
              <a:t> mandate </a:t>
            </a:r>
            <a:r>
              <a:rPr lang="es-ES" dirty="0" err="1"/>
              <a:t>period</a:t>
            </a:r>
            <a:r>
              <a:rPr lang="es-ES" dirty="0"/>
              <a:t>, </a:t>
            </a:r>
            <a:r>
              <a:rPr lang="es-ES" dirty="0" err="1"/>
              <a:t>the</a:t>
            </a:r>
            <a:r>
              <a:rPr lang="es-ES" dirty="0"/>
              <a:t> </a:t>
            </a:r>
            <a:r>
              <a:rPr lang="es-ES" dirty="0" err="1"/>
              <a:t>European</a:t>
            </a:r>
            <a:r>
              <a:rPr lang="es-ES" dirty="0"/>
              <a:t> </a:t>
            </a:r>
            <a:r>
              <a:rPr lang="es-ES" dirty="0" err="1"/>
              <a:t>Prosecutors</a:t>
            </a:r>
            <a:r>
              <a:rPr lang="es-ES" dirty="0"/>
              <a:t> of a </a:t>
            </a:r>
            <a:r>
              <a:rPr lang="es-ES" dirty="0" err="1"/>
              <a:t>group</a:t>
            </a:r>
            <a:r>
              <a:rPr lang="es-ES" dirty="0"/>
              <a:t> </a:t>
            </a:r>
            <a:r>
              <a:rPr lang="es-ES" dirty="0" err="1"/>
              <a:t>comprising</a:t>
            </a:r>
            <a:r>
              <a:rPr lang="es-ES" dirty="0"/>
              <a:t> </a:t>
            </a:r>
            <a:r>
              <a:rPr lang="es-ES" dirty="0" err="1"/>
              <a:t>one</a:t>
            </a:r>
            <a:r>
              <a:rPr lang="es-ES" dirty="0"/>
              <a:t> </a:t>
            </a:r>
            <a:r>
              <a:rPr lang="es-ES" dirty="0" err="1"/>
              <a:t>third</a:t>
            </a:r>
            <a:r>
              <a:rPr lang="es-ES" dirty="0"/>
              <a:t> of </a:t>
            </a:r>
            <a:r>
              <a:rPr lang="es-ES" dirty="0" err="1"/>
              <a:t>the</a:t>
            </a:r>
            <a:r>
              <a:rPr lang="es-ES" dirty="0"/>
              <a:t> </a:t>
            </a:r>
            <a:r>
              <a:rPr lang="es-ES" dirty="0" err="1"/>
              <a:t>number</a:t>
            </a:r>
            <a:r>
              <a:rPr lang="es-ES" dirty="0"/>
              <a:t> of </a:t>
            </a:r>
            <a:r>
              <a:rPr lang="es-ES" dirty="0" err="1"/>
              <a:t>participating</a:t>
            </a:r>
            <a:r>
              <a:rPr lang="es-ES" dirty="0"/>
              <a:t> </a:t>
            </a:r>
            <a:r>
              <a:rPr lang="es-ES" dirty="0" err="1"/>
              <a:t>member</a:t>
            </a:r>
            <a:r>
              <a:rPr lang="es-ES" dirty="0"/>
              <a:t> </a:t>
            </a:r>
            <a:r>
              <a:rPr lang="es-ES" dirty="0" err="1"/>
              <a:t>states</a:t>
            </a:r>
            <a:r>
              <a:rPr lang="es-ES" dirty="0"/>
              <a:t> </a:t>
            </a:r>
            <a:r>
              <a:rPr lang="es-ES" dirty="0" err="1"/>
              <a:t>determined</a:t>
            </a:r>
            <a:r>
              <a:rPr lang="es-ES" dirty="0"/>
              <a:t> </a:t>
            </a:r>
            <a:r>
              <a:rPr lang="es-ES" dirty="0" err="1"/>
              <a:t>by</a:t>
            </a:r>
            <a:r>
              <a:rPr lang="es-ES" dirty="0"/>
              <a:t> </a:t>
            </a:r>
            <a:r>
              <a:rPr lang="es-ES" dirty="0" err="1"/>
              <a:t>drawing</a:t>
            </a:r>
            <a:r>
              <a:rPr lang="es-ES" dirty="0"/>
              <a:t> </a:t>
            </a:r>
            <a:r>
              <a:rPr lang="es-ES" dirty="0" err="1"/>
              <a:t>lots</a:t>
            </a:r>
            <a:r>
              <a:rPr lang="es-ES" dirty="0"/>
              <a:t> </a:t>
            </a:r>
            <a:r>
              <a:rPr lang="es-ES" dirty="0" err="1"/>
              <a:t>will</a:t>
            </a:r>
            <a:r>
              <a:rPr lang="es-ES" dirty="0"/>
              <a:t> be </a:t>
            </a:r>
            <a:r>
              <a:rPr lang="es-ES" dirty="0" err="1"/>
              <a:t>appointed</a:t>
            </a:r>
            <a:r>
              <a:rPr lang="es-ES" dirty="0"/>
              <a:t> </a:t>
            </a:r>
            <a:r>
              <a:rPr lang="es-ES" dirty="0" err="1"/>
              <a:t>for</a:t>
            </a:r>
            <a:r>
              <a:rPr lang="es-ES" dirty="0"/>
              <a:t> 3 </a:t>
            </a:r>
            <a:r>
              <a:rPr lang="es-ES" dirty="0" err="1"/>
              <a:t>years</a:t>
            </a:r>
            <a:r>
              <a:rPr lang="es-ES" dirty="0"/>
              <a:t>. </a:t>
            </a:r>
          </a:p>
          <a:p>
            <a:r>
              <a:rPr lang="en-US" dirty="0"/>
              <a:t>This is the case for the prosecutors from Greece, Spain, Italy, Cyprus, Lithuania, Netherlands, Austria and Portugal.</a:t>
            </a:r>
            <a:endParaRPr lang="es-ES" dirty="0"/>
          </a:p>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21</a:t>
            </a:fld>
            <a:endParaRPr lang="es-ES"/>
          </a:p>
        </p:txBody>
      </p:sp>
    </p:spTree>
    <p:extLst>
      <p:ext uri="{BB962C8B-B14F-4D97-AF65-F5344CB8AC3E}">
        <p14:creationId xmlns:p14="http://schemas.microsoft.com/office/powerpoint/2010/main" val="37776965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22</a:t>
            </a:fld>
            <a:endParaRPr lang="es-ES"/>
          </a:p>
        </p:txBody>
      </p:sp>
    </p:spTree>
    <p:extLst>
      <p:ext uri="{BB962C8B-B14F-4D97-AF65-F5344CB8AC3E}">
        <p14:creationId xmlns:p14="http://schemas.microsoft.com/office/powerpoint/2010/main" val="33346534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23</a:t>
            </a:fld>
            <a:endParaRPr lang="es-ES"/>
          </a:p>
        </p:txBody>
      </p:sp>
    </p:spTree>
    <p:extLst>
      <p:ext uri="{BB962C8B-B14F-4D97-AF65-F5344CB8AC3E}">
        <p14:creationId xmlns:p14="http://schemas.microsoft.com/office/powerpoint/2010/main" val="19778618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228600" indent="-228600">
              <a:buAutoNum type="alphaUcParenR"/>
            </a:pPr>
            <a:r>
              <a:rPr lang="es-ES_tradnl" baseline="0" dirty="0"/>
              <a:t>FALSE</a:t>
            </a:r>
          </a:p>
          <a:p>
            <a:pPr marL="228600" indent="-228600">
              <a:buAutoNum type="alphaUcParenR"/>
            </a:pPr>
            <a:r>
              <a:rPr lang="es-ES_tradnl" baseline="0" dirty="0"/>
              <a:t>TRUE</a:t>
            </a:r>
          </a:p>
          <a:p>
            <a:pPr marL="228600" indent="-228600">
              <a:buAutoNum type="alphaUcParenR"/>
            </a:pPr>
            <a:r>
              <a:rPr lang="es-ES_tradnl" baseline="0" dirty="0"/>
              <a:t>FALSE</a:t>
            </a:r>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24</a:t>
            </a:fld>
            <a:endParaRPr lang="es-ES"/>
          </a:p>
        </p:txBody>
      </p:sp>
    </p:spTree>
    <p:extLst>
      <p:ext uri="{BB962C8B-B14F-4D97-AF65-F5344CB8AC3E}">
        <p14:creationId xmlns:p14="http://schemas.microsoft.com/office/powerpoint/2010/main" val="14525115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25</a:t>
            </a:fld>
            <a:endParaRPr lang="es-ES"/>
          </a:p>
        </p:txBody>
      </p:sp>
    </p:spTree>
    <p:extLst>
      <p:ext uri="{BB962C8B-B14F-4D97-AF65-F5344CB8AC3E}">
        <p14:creationId xmlns:p14="http://schemas.microsoft.com/office/powerpoint/2010/main" val="17842563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26</a:t>
            </a:fld>
            <a:endParaRPr lang="es-ES"/>
          </a:p>
        </p:txBody>
      </p:sp>
    </p:spTree>
    <p:extLst>
      <p:ext uri="{BB962C8B-B14F-4D97-AF65-F5344CB8AC3E}">
        <p14:creationId xmlns:p14="http://schemas.microsoft.com/office/powerpoint/2010/main" val="15738369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indent="0">
              <a:buNone/>
            </a:pPr>
            <a:r>
              <a:rPr lang="es-ES_tradnl" baseline="0" dirty="0" err="1"/>
              <a:t>The</a:t>
            </a:r>
            <a:r>
              <a:rPr lang="es-ES_tradnl" dirty="0"/>
              <a:t> </a:t>
            </a:r>
            <a:r>
              <a:rPr lang="es-ES_tradnl" dirty="0" err="1"/>
              <a:t>correct</a:t>
            </a:r>
            <a:r>
              <a:rPr lang="es-ES_tradnl" dirty="0"/>
              <a:t> </a:t>
            </a:r>
            <a:r>
              <a:rPr lang="es-ES_tradnl" dirty="0" err="1"/>
              <a:t>answer</a:t>
            </a:r>
            <a:r>
              <a:rPr lang="es-ES_tradnl" dirty="0"/>
              <a:t> </a:t>
            </a:r>
            <a:r>
              <a:rPr lang="es-ES_tradnl" dirty="0" err="1"/>
              <a:t>is</a:t>
            </a:r>
            <a:r>
              <a:rPr lang="es-ES_tradnl" dirty="0"/>
              <a:t> B)</a:t>
            </a:r>
            <a:endParaRPr lang="es-ES_tradnl" baseline="0"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29</a:t>
            </a:fld>
            <a:endParaRPr lang="es-ES"/>
          </a:p>
        </p:txBody>
      </p:sp>
    </p:spTree>
    <p:extLst>
      <p:ext uri="{BB962C8B-B14F-4D97-AF65-F5344CB8AC3E}">
        <p14:creationId xmlns:p14="http://schemas.microsoft.com/office/powerpoint/2010/main" val="4265957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3</a:t>
            </a:fld>
            <a:endParaRPr lang="es-ES"/>
          </a:p>
        </p:txBody>
      </p:sp>
    </p:spTree>
    <p:extLst>
      <p:ext uri="{BB962C8B-B14F-4D97-AF65-F5344CB8AC3E}">
        <p14:creationId xmlns:p14="http://schemas.microsoft.com/office/powerpoint/2010/main" val="355150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a:t>Correct answer C</a:t>
            </a:r>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4</a:t>
            </a:fld>
            <a:endParaRPr lang="es-ES"/>
          </a:p>
        </p:txBody>
      </p:sp>
    </p:spTree>
    <p:extLst>
      <p:ext uri="{BB962C8B-B14F-4D97-AF65-F5344CB8AC3E}">
        <p14:creationId xmlns:p14="http://schemas.microsoft.com/office/powerpoint/2010/main" val="1971093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5</a:t>
            </a:fld>
            <a:endParaRPr lang="es-ES"/>
          </a:p>
        </p:txBody>
      </p:sp>
    </p:spTree>
    <p:extLst>
      <p:ext uri="{BB962C8B-B14F-4D97-AF65-F5344CB8AC3E}">
        <p14:creationId xmlns:p14="http://schemas.microsoft.com/office/powerpoint/2010/main" val="120480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6</a:t>
            </a:fld>
            <a:endParaRPr lang="es-ES"/>
          </a:p>
        </p:txBody>
      </p:sp>
    </p:spTree>
    <p:extLst>
      <p:ext uri="{BB962C8B-B14F-4D97-AF65-F5344CB8AC3E}">
        <p14:creationId xmlns:p14="http://schemas.microsoft.com/office/powerpoint/2010/main" val="860409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7</a:t>
            </a:fld>
            <a:endParaRPr lang="es-ES"/>
          </a:p>
        </p:txBody>
      </p:sp>
    </p:spTree>
    <p:extLst>
      <p:ext uri="{BB962C8B-B14F-4D97-AF65-F5344CB8AC3E}">
        <p14:creationId xmlns:p14="http://schemas.microsoft.com/office/powerpoint/2010/main" val="1318668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8</a:t>
            </a:fld>
            <a:endParaRPr lang="es-ES"/>
          </a:p>
        </p:txBody>
      </p:sp>
    </p:spTree>
    <p:extLst>
      <p:ext uri="{BB962C8B-B14F-4D97-AF65-F5344CB8AC3E}">
        <p14:creationId xmlns:p14="http://schemas.microsoft.com/office/powerpoint/2010/main" val="2399198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D6AD18DF-A25A-4E6D-97B2-7DF73825049B}" type="slidenum">
              <a:rPr lang="es-ES" smtClean="0"/>
              <a:t>9</a:t>
            </a:fld>
            <a:endParaRPr lang="es-ES"/>
          </a:p>
        </p:txBody>
      </p:sp>
    </p:spTree>
    <p:extLst>
      <p:ext uri="{BB962C8B-B14F-4D97-AF65-F5344CB8AC3E}">
        <p14:creationId xmlns:p14="http://schemas.microsoft.com/office/powerpoint/2010/main" val="10095452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halt auf Fond ohne Titel">
    <p:spTree>
      <p:nvGrpSpPr>
        <p:cNvPr id="1" name=""/>
        <p:cNvGrpSpPr/>
        <p:nvPr/>
      </p:nvGrpSpPr>
      <p:grpSpPr>
        <a:xfrm>
          <a:off x="0" y="0"/>
          <a:ext cx="0" cy="0"/>
          <a:chOff x="0" y="0"/>
          <a:chExt cx="0" cy="0"/>
        </a:xfrm>
      </p:grpSpPr>
      <p:sp>
        <p:nvSpPr>
          <p:cNvPr id="7" name="Rechteck 6"/>
          <p:cNvSpPr/>
          <p:nvPr userDrawn="1"/>
        </p:nvSpPr>
        <p:spPr>
          <a:xfrm>
            <a:off x="10779003"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Content Placeholder 2"/>
          <p:cNvSpPr>
            <a:spLocks noGrp="1"/>
          </p:cNvSpPr>
          <p:nvPr>
            <p:ph idx="1"/>
          </p:nvPr>
        </p:nvSpPr>
        <p:spPr>
          <a:xfrm>
            <a:off x="687848" y="1833821"/>
            <a:ext cx="99166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Grafik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
        <p:nvSpPr>
          <p:cNvPr id="4" name="Fußzeilenplatzhalter 3"/>
          <p:cNvSpPr>
            <a:spLocks noGrp="1"/>
          </p:cNvSpPr>
          <p:nvPr>
            <p:ph type="ftr" sz="quarter" idx="11"/>
          </p:nvPr>
        </p:nvSpPr>
        <p:spPr/>
        <p:txBody>
          <a:bodyPr/>
          <a:lstStyle/>
          <a:p>
            <a:endParaRPr lang="en-US" dirty="0"/>
          </a:p>
        </p:txBody>
      </p:sp>
      <p:sp>
        <p:nvSpPr>
          <p:cNvPr id="5" name="Foliennummernplatzhalter 4"/>
          <p:cNvSpPr>
            <a:spLocks noGrp="1"/>
          </p:cNvSpPr>
          <p:nvPr>
            <p:ph type="sldNum" sz="quarter" idx="12"/>
          </p:nvPr>
        </p:nvSpPr>
        <p:spPr/>
        <p:txBody>
          <a:bodyPr/>
          <a:lstStyle/>
          <a:p>
            <a:fld id="{4FAB73BC-B049-4115-A692-8D63A059BFB8}" type="slidenum">
              <a:rPr lang="en-US" smtClean="0"/>
              <a:pPr/>
              <a:t>‹#›</a:t>
            </a:fld>
            <a:endParaRPr lang="en-US" dirty="0"/>
          </a:p>
        </p:txBody>
      </p:sp>
      <p:pic>
        <p:nvPicPr>
          <p:cNvPr id="9" name="Inhaltsplatzhalter 5">
            <a:extLst>
              <a:ext uri="{FF2B5EF4-FFF2-40B4-BE49-F238E27FC236}">
                <a16:creationId xmlns:a16="http://schemas.microsoft.com/office/drawing/2014/main" id="{14868034-385B-40D1-AD23-64C594FBF16D}"/>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179288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alt mit Überschrift - zweispaltig">
    <p:spTree>
      <p:nvGrpSpPr>
        <p:cNvPr id="1" name=""/>
        <p:cNvGrpSpPr/>
        <p:nvPr/>
      </p:nvGrpSpPr>
      <p:grpSpPr>
        <a:xfrm>
          <a:off x="0" y="0"/>
          <a:ext cx="0" cy="0"/>
          <a:chOff x="0" y="0"/>
          <a:chExt cx="0" cy="0"/>
        </a:xfrm>
      </p:grpSpPr>
      <p:sp>
        <p:nvSpPr>
          <p:cNvPr id="8" name="Rectangle 7"/>
          <p:cNvSpPr/>
          <p:nvPr userDrawn="1"/>
        </p:nvSpPr>
        <p:spPr>
          <a:xfrm>
            <a:off x="17" y="12700"/>
            <a:ext cx="3766136" cy="63277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054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23336" y="731520"/>
            <a:ext cx="6417276" cy="52578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4" name="Text Placeholder 3"/>
          <p:cNvSpPr>
            <a:spLocks noGrp="1"/>
          </p:cNvSpPr>
          <p:nvPr>
            <p:ph type="body" sz="half" idx="2"/>
          </p:nvPr>
        </p:nvSpPr>
        <p:spPr>
          <a:xfrm>
            <a:off x="457200" y="28752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a:xfrm>
            <a:off x="4231648" y="6459785"/>
            <a:ext cx="5217152"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448801" y="6459785"/>
            <a:ext cx="1191812" cy="365125"/>
          </a:xfrm>
        </p:spPr>
        <p:txBody>
          <a:bodyPr/>
          <a:lstStyle>
            <a:lvl1pPr>
              <a:defRPr>
                <a:solidFill>
                  <a:schemeClr val="tx2"/>
                </a:solidFill>
              </a:defRPr>
            </a:lvl1pPr>
          </a:lstStyle>
          <a:p>
            <a:fld id="{4FAB73BC-B049-4115-A692-8D63A059BFB8}" type="slidenum">
              <a:rPr lang="en-US" dirty="0"/>
              <a:pPr/>
              <a:t>‹#›</a:t>
            </a:fld>
            <a:endParaRPr lang="en-US" dirty="0"/>
          </a:p>
        </p:txBody>
      </p: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Neuer Abschnitt_Textfoli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euer Abschnitt_Bildfolie mit großem Bild">
    <p:spTree>
      <p:nvGrpSpPr>
        <p:cNvPr id="1" name=""/>
        <p:cNvGrpSpPr/>
        <p:nvPr/>
      </p:nvGrpSpPr>
      <p:grpSpPr>
        <a:xfrm>
          <a:off x="0" y="0"/>
          <a:ext cx="0" cy="0"/>
          <a:chOff x="0" y="0"/>
          <a:chExt cx="0" cy="0"/>
        </a:xfrm>
      </p:grpSpPr>
      <p:sp>
        <p:nvSpPr>
          <p:cNvPr id="17" name="Bildplatzhalter 16"/>
          <p:cNvSpPr>
            <a:spLocks noGrp="1"/>
          </p:cNvSpPr>
          <p:nvPr>
            <p:ph type="pic" sz="quarter" idx="13" hasCustomPrompt="1"/>
          </p:nvPr>
        </p:nvSpPr>
        <p:spPr>
          <a:xfrm>
            <a:off x="0" y="0"/>
            <a:ext cx="12188825" cy="4914900"/>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baseline="0"/>
            </a:lvl1pPr>
          </a:lstStyle>
          <a:p>
            <a:r>
              <a:rPr lang="de-DE" dirty="0"/>
              <a:t>Bild durch klicken auf Symbol</a:t>
            </a:r>
          </a:p>
        </p:txBody>
      </p:sp>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80" y="5907023"/>
            <a:ext cx="10113264" cy="488578"/>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
        <p:nvSpPr>
          <p:cNvPr id="18" name="Rechteck 17"/>
          <p:cNvSpPr/>
          <p:nvPr userDrawn="1"/>
        </p:nvSpPr>
        <p:spPr>
          <a:xfrm>
            <a:off x="10441920" y="0"/>
            <a:ext cx="1420756" cy="216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9" name="Grafik 1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11" name="Inhaltsplatzhalter 5">
            <a:extLst>
              <a:ext uri="{FF2B5EF4-FFF2-40B4-BE49-F238E27FC236}">
                <a16:creationId xmlns:a16="http://schemas.microsoft.com/office/drawing/2014/main" id="{4A446736-DA86-42B2-987F-46C30E7D6CA5}"/>
              </a:ext>
            </a:extLst>
          </p:cNvPr>
          <p:cNvPicPr>
            <a:picLocks noChangeAspect="1"/>
          </p:cNvPicPr>
          <p:nvPr userDrawn="1"/>
        </p:nvPicPr>
        <p:blipFill>
          <a:blip r:embed="rId4"/>
          <a:stretch>
            <a:fillRect/>
          </a:stretch>
        </p:blipFill>
        <p:spPr>
          <a:xfrm>
            <a:off x="10698333" y="1315626"/>
            <a:ext cx="907929" cy="778225"/>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euer Abschnitt_Bildfolie mit ganzflächigem Bild">
    <p:spTree>
      <p:nvGrpSpPr>
        <p:cNvPr id="1" name=""/>
        <p:cNvGrpSpPr/>
        <p:nvPr/>
      </p:nvGrpSpPr>
      <p:grpSpPr>
        <a:xfrm>
          <a:off x="0" y="0"/>
          <a:ext cx="0" cy="0"/>
          <a:chOff x="0" y="0"/>
          <a:chExt cx="0" cy="0"/>
        </a:xfrm>
      </p:grpSpPr>
      <p:sp>
        <p:nvSpPr>
          <p:cNvPr id="16" name="Bildplatzhalter 15"/>
          <p:cNvSpPr>
            <a:spLocks noGrp="1"/>
          </p:cNvSpPr>
          <p:nvPr>
            <p:ph type="pic" sz="quarter" idx="10" hasCustomPrompt="1"/>
          </p:nvPr>
        </p:nvSpPr>
        <p:spPr>
          <a:xfrm>
            <a:off x="0" y="0"/>
            <a:ext cx="12192000" cy="6991349"/>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a:lvl1pPr>
          </a:lstStyle>
          <a:p>
            <a:r>
              <a:rPr lang="de-DE" dirty="0"/>
              <a:t>Bild durch Klick auf Symbol</a:t>
            </a:r>
          </a:p>
        </p:txBody>
      </p:sp>
      <p:sp>
        <p:nvSpPr>
          <p:cNvPr id="15" name="Rechteck 14"/>
          <p:cNvSpPr/>
          <p:nvPr userDrawn="1"/>
        </p:nvSpPr>
        <p:spPr>
          <a:xfrm>
            <a:off x="10441920" y="0"/>
            <a:ext cx="1420756" cy="2252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 name="Grafik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5" name="Inhaltsplatzhalter 5">
            <a:extLst>
              <a:ext uri="{FF2B5EF4-FFF2-40B4-BE49-F238E27FC236}">
                <a16:creationId xmlns:a16="http://schemas.microsoft.com/office/drawing/2014/main" id="{5B58F506-AC60-49F3-AE00-83EE35938E7C}"/>
              </a:ext>
            </a:extLst>
          </p:cNvPr>
          <p:cNvPicPr>
            <a:picLocks noChangeAspect="1"/>
          </p:cNvPicPr>
          <p:nvPr userDrawn="1"/>
        </p:nvPicPr>
        <p:blipFill>
          <a:blip r:embed="rId4"/>
          <a:stretch>
            <a:fillRect/>
          </a:stretch>
        </p:blipFill>
        <p:spPr>
          <a:xfrm>
            <a:off x="10698333" y="1347157"/>
            <a:ext cx="907929" cy="778225"/>
          </a:xfrm>
          <a:prstGeom prst="rect">
            <a:avLst/>
          </a:prstGeom>
        </p:spPr>
      </p:pic>
    </p:spTree>
    <p:extLst>
      <p:ext uri="{BB962C8B-B14F-4D97-AF65-F5344CB8AC3E}">
        <p14:creationId xmlns:p14="http://schemas.microsoft.com/office/powerpoint/2010/main" val="1674825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chlussfolie_Nur Headline">
    <p:spTree>
      <p:nvGrpSpPr>
        <p:cNvPr id="1" name=""/>
        <p:cNvGrpSpPr/>
        <p:nvPr/>
      </p:nvGrpSpPr>
      <p:grpSpPr>
        <a:xfrm>
          <a:off x="0" y="0"/>
          <a:ext cx="0" cy="0"/>
          <a:chOff x="0" y="0"/>
          <a:chExt cx="0" cy="0"/>
        </a:xfrm>
      </p:grpSpPr>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3200" cap="all" spc="200" baseline="0">
                <a:solidFill>
                  <a:schemeClr val="accent6">
                    <a:lumMod val="85000"/>
                  </a:schemeClr>
                </a:solidFill>
                <a:latin typeface="Trebuchet MS" panose="020B0603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286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auf Fond">
    <p:spTree>
      <p:nvGrpSpPr>
        <p:cNvPr id="1" name=""/>
        <p:cNvGrpSpPr/>
        <p:nvPr/>
      </p:nvGrpSpPr>
      <p:grpSpPr>
        <a:xfrm>
          <a:off x="0" y="0"/>
          <a:ext cx="0" cy="0"/>
          <a:chOff x="0" y="0"/>
          <a:chExt cx="0" cy="0"/>
        </a:xfrm>
      </p:grpSpPr>
      <p:sp>
        <p:nvSpPr>
          <p:cNvPr id="13" name="Rechteck 12"/>
          <p:cNvSpPr/>
          <p:nvPr userDrawn="1"/>
        </p:nvSpPr>
        <p:spPr>
          <a:xfrm>
            <a:off x="1076808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85000"/>
                    <a:lumOff val="1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pic>
        <p:nvPicPr>
          <p:cNvPr id="11" name="Inhaltsplatzhalter 5">
            <a:extLst>
              <a:ext uri="{FF2B5EF4-FFF2-40B4-BE49-F238E27FC236}">
                <a16:creationId xmlns:a16="http://schemas.microsoft.com/office/drawing/2014/main" id="{00ADE22C-239C-4456-B8D6-FBF21CD7EE0F}"/>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2343757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folie Kunde/Partner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
        <p:nvSpPr>
          <p:cNvPr id="14" name="Bildplatzhalter 13"/>
          <p:cNvSpPr>
            <a:spLocks noGrp="1"/>
          </p:cNvSpPr>
          <p:nvPr>
            <p:ph type="pic" sz="quarter" idx="13" hasCustomPrompt="1"/>
          </p:nvPr>
        </p:nvSpPr>
        <p:spPr>
          <a:xfrm>
            <a:off x="10900883" y="1447148"/>
            <a:ext cx="1027344" cy="991252"/>
          </a:xfrm>
        </p:spPr>
        <p:txBody>
          <a:bodyPr/>
          <a:lstStyle>
            <a:lvl1pPr>
              <a:defRPr/>
            </a:lvl1pPr>
          </a:lstStyle>
          <a:p>
            <a:r>
              <a:rPr lang="de-DE" dirty="0" err="1"/>
              <a:t>PartnerLogo</a:t>
            </a:r>
            <a:endParaRPr lang="de-DE" dirty="0"/>
          </a:p>
        </p:txBody>
      </p:sp>
    </p:spTree>
    <p:extLst>
      <p:ext uri="{BB962C8B-B14F-4D97-AF65-F5344CB8AC3E}">
        <p14:creationId xmlns:p14="http://schemas.microsoft.com/office/powerpoint/2010/main" val="4102816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Inhalt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33211"/>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Inhalt auf Fo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17700"/>
            <a:ext cx="9776612" cy="4262016"/>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8" name="Rechteck 7"/>
          <p:cNvSpPr/>
          <p:nvPr userDrawn="1"/>
        </p:nvSpPr>
        <p:spPr>
          <a:xfrm>
            <a:off x="1077124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pic>
        <p:nvPicPr>
          <p:cNvPr id="9" name="Grafik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0" name="Inhaltsplatzhalter 5">
            <a:extLst>
              <a:ext uri="{FF2B5EF4-FFF2-40B4-BE49-F238E27FC236}">
                <a16:creationId xmlns:a16="http://schemas.microsoft.com/office/drawing/2014/main" id="{EF99CA3A-6003-4C94-BAB5-DEB18C8E3678}"/>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309934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Inhalt Partner/Kunde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57595"/>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extLst>
      <p:ext uri="{BB962C8B-B14F-4D97-AF65-F5344CB8AC3E}">
        <p14:creationId xmlns:p14="http://schemas.microsoft.com/office/powerpoint/2010/main" val="6802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Inhalt auf zwei Spalten">
    <p:spTree>
      <p:nvGrpSpPr>
        <p:cNvPr id="1" name=""/>
        <p:cNvGrpSpPr/>
        <p:nvPr/>
      </p:nvGrpSpPr>
      <p:grpSpPr>
        <a:xfrm>
          <a:off x="0" y="0"/>
          <a:ext cx="0" cy="0"/>
          <a:chOff x="0" y="0"/>
          <a:chExt cx="0" cy="0"/>
        </a:xfrm>
      </p:grpSpPr>
      <p:sp>
        <p:nvSpPr>
          <p:cNvPr id="8" name="Title 7"/>
          <p:cNvSpPr>
            <a:spLocks noGrp="1"/>
          </p:cNvSpPr>
          <p:nvPr>
            <p:ph type="title"/>
          </p:nvPr>
        </p:nvSpPr>
        <p:spPr>
          <a:xfrm>
            <a:off x="720603" y="245660"/>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23994"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41243"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Inhalt Vergleich auf zwei Spalten">
    <p:spTree>
      <p:nvGrpSpPr>
        <p:cNvPr id="1" name=""/>
        <p:cNvGrpSpPr/>
        <p:nvPr/>
      </p:nvGrpSpPr>
      <p:grpSpPr>
        <a:xfrm>
          <a:off x="0" y="0"/>
          <a:ext cx="0" cy="0"/>
          <a:chOff x="0" y="0"/>
          <a:chExt cx="0" cy="0"/>
        </a:xfrm>
      </p:grpSpPr>
      <p:sp>
        <p:nvSpPr>
          <p:cNvPr id="10" name="Title 9"/>
          <p:cNvSpPr>
            <a:spLocks noGrp="1"/>
          </p:cNvSpPr>
          <p:nvPr>
            <p:ph type="title"/>
          </p:nvPr>
        </p:nvSpPr>
        <p:spPr>
          <a:xfrm>
            <a:off x="720603" y="272956"/>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23994" y="2036697"/>
            <a:ext cx="4937760" cy="545636"/>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20603"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6469" y="2036697"/>
            <a:ext cx="4934370" cy="554407"/>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63079"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alt auf weiß ohne Titel">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848" y="1863900"/>
            <a:ext cx="99420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75398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t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7848" y="257595"/>
            <a:ext cx="9966960" cy="1450757"/>
          </a:xfrm>
          <a:prstGeom prst="rect">
            <a:avLst/>
          </a:prstGeom>
        </p:spPr>
        <p:txBody>
          <a:bodyPr vert="horz" lIns="91440" tIns="45720" rIns="91440" bIns="45720" rtlCol="0" anchor="b">
            <a:normAutofit/>
          </a:bodyPr>
          <a:lstStyle/>
          <a:p>
            <a:r>
              <a:rPr lang="de-DE" dirty="0"/>
              <a:t>Titelmasterformat durch Klicken bearbeiten</a:t>
            </a:r>
            <a:endParaRPr lang="en-US" dirty="0"/>
          </a:p>
        </p:txBody>
      </p:sp>
      <p:sp>
        <p:nvSpPr>
          <p:cNvPr id="3" name="Text Placeholder 2"/>
          <p:cNvSpPr>
            <a:spLocks noGrp="1"/>
          </p:cNvSpPr>
          <p:nvPr>
            <p:ph type="body" idx="1"/>
          </p:nvPr>
        </p:nvSpPr>
        <p:spPr>
          <a:xfrm>
            <a:off x="720603" y="1850252"/>
            <a:ext cx="9934205" cy="4342164"/>
          </a:xfrm>
          <a:prstGeom prst="rect">
            <a:avLst/>
          </a:prstGeom>
        </p:spPr>
        <p:txBody>
          <a:bodyPr vert="horz" lIns="0" tIns="45720" rIns="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687848" y="174022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2" name="Inhaltsplatzhalter 5">
            <a:extLst>
              <a:ext uri="{FF2B5EF4-FFF2-40B4-BE49-F238E27FC236}">
                <a16:creationId xmlns:a16="http://schemas.microsoft.com/office/drawing/2014/main" id="{3B04F1DE-5504-4662-86EB-88DB6F784ED5}"/>
              </a:ext>
            </a:extLst>
          </p:cNvPr>
          <p:cNvPicPr>
            <a:picLocks noChangeAspect="1"/>
          </p:cNvPicPr>
          <p:nvPr userDrawn="1"/>
        </p:nvPicPr>
        <p:blipFill>
          <a:blip r:embed="rId18"/>
          <a:stretch>
            <a:fillRect/>
          </a:stretch>
        </p:blipFill>
        <p:spPr>
          <a:xfrm>
            <a:off x="10971303" y="1218355"/>
            <a:ext cx="907929" cy="7782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1" r:id="rId2"/>
    <p:sldLayoutId id="2147483668" r:id="rId3"/>
    <p:sldLayoutId id="2147483660" r:id="rId4"/>
    <p:sldLayoutId id="2147483667" r:id="rId5"/>
    <p:sldLayoutId id="2147483669" r:id="rId6"/>
    <p:sldLayoutId id="2147483652" r:id="rId7"/>
    <p:sldLayoutId id="2147483653" r:id="rId8"/>
    <p:sldLayoutId id="2147483665" r:id="rId9"/>
    <p:sldLayoutId id="2147483662" r:id="rId10"/>
    <p:sldLayoutId id="2147483656" r:id="rId11"/>
    <p:sldLayoutId id="2147483651" r:id="rId12"/>
    <p:sldLayoutId id="2147483657" r:id="rId13"/>
    <p:sldLayoutId id="2147483663" r:id="rId14"/>
    <p:sldLayoutId id="2147483664" r:id="rId15"/>
  </p:sldLayoutIdLst>
  <p:hf hdr="0" ftr="0" dt="0"/>
  <p:txStyles>
    <p:titleStyle>
      <a:lvl1pPr algn="l" defTabSz="914400" rtl="0" eaLnBrk="1" latinLnBrk="0" hangingPunct="1">
        <a:lnSpc>
          <a:spcPct val="85000"/>
        </a:lnSpc>
        <a:spcBef>
          <a:spcPct val="0"/>
        </a:spcBef>
        <a:buNone/>
        <a:defRPr sz="4000" kern="1200" spc="-50" baseline="0">
          <a:solidFill>
            <a:schemeClr val="bg2">
              <a:lumMod val="25000"/>
            </a:schemeClr>
          </a:solidFill>
          <a:latin typeface="Trebuchet MS" panose="020B0603020202020204" pitchFamily="34"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Trebuchet MS" panose="020B0603020202020204" pitchFamily="34"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Trebuchet MS" panose="020B0603020202020204" pitchFamily="34"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lumMod val="75000"/>
              <a:lumOff val="25000"/>
            </a:schemeClr>
          </a:solidFill>
          <a:latin typeface="Trebuchet MS" panose="020B0603020202020204" pitchFamily="34"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2.t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hyperlink" Target="https://ec.europa.eu/info/law/cross-border-cases/judicial-cooperation/networks-and-bodies-supporting-judicial-cooperation/european-public-prosecutors-office_en#decisions-of-the-college-of-the-eppo" TargetMode="Externa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619107" y="5355873"/>
            <a:ext cx="10113264" cy="822960"/>
          </a:xfrm>
        </p:spPr>
        <p:txBody>
          <a:bodyPr/>
          <a:lstStyle/>
          <a:p>
            <a:br>
              <a:rPr lang="en-US" dirty="0"/>
            </a:br>
            <a:br>
              <a:rPr lang="en-US" dirty="0"/>
            </a:br>
            <a:endParaRPr lang="de-DE" dirty="0"/>
          </a:p>
        </p:txBody>
      </p:sp>
      <p:sp>
        <p:nvSpPr>
          <p:cNvPr id="2" name="Foliennummernplatzhalter 1"/>
          <p:cNvSpPr>
            <a:spLocks noGrp="1"/>
          </p:cNvSpPr>
          <p:nvPr>
            <p:ph type="sldNum" sz="quarter" idx="12"/>
          </p:nvPr>
        </p:nvSpPr>
        <p:spPr/>
        <p:txBody>
          <a:bodyPr/>
          <a:lstStyle/>
          <a:p>
            <a:fld id="{4FAB73BC-B049-4115-A692-8D63A059BFB8}" type="slidenum">
              <a:rPr lang="en-US" smtClean="0"/>
              <a:t>1</a:t>
            </a:fld>
            <a:endParaRPr lang="en-US" dirty="0"/>
          </a:p>
        </p:txBody>
      </p:sp>
      <p:pic>
        <p:nvPicPr>
          <p:cNvPr id="7" name="Grafik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197329" y="5476805"/>
            <a:ext cx="1748864" cy="1291811"/>
          </a:xfrm>
          <a:prstGeom prst="rect">
            <a:avLst/>
          </a:prstGeom>
        </p:spPr>
      </p:pic>
      <p:pic>
        <p:nvPicPr>
          <p:cNvPr id="8" name="Inhaltsplatzhalter 5">
            <a:extLst>
              <a:ext uri="{FF2B5EF4-FFF2-40B4-BE49-F238E27FC236}">
                <a16:creationId xmlns:a16="http://schemas.microsoft.com/office/drawing/2014/main" id="{DFDA8C01-2F48-414A-B340-FF58088F5879}"/>
              </a:ext>
            </a:extLst>
          </p:cNvPr>
          <p:cNvPicPr>
            <a:picLocks noChangeAspect="1"/>
          </p:cNvPicPr>
          <p:nvPr/>
        </p:nvPicPr>
        <p:blipFill>
          <a:blip r:embed="rId4"/>
          <a:stretch>
            <a:fillRect/>
          </a:stretch>
        </p:blipFill>
        <p:spPr>
          <a:xfrm>
            <a:off x="8761652" y="5634650"/>
            <a:ext cx="1138806" cy="976120"/>
          </a:xfrm>
          <a:prstGeom prst="rect">
            <a:avLst/>
          </a:prstGeom>
        </p:spPr>
      </p:pic>
      <p:sp>
        <p:nvSpPr>
          <p:cNvPr id="6" name="Rectangle 5">
            <a:extLst>
              <a:ext uri="{FF2B5EF4-FFF2-40B4-BE49-F238E27FC236}">
                <a16:creationId xmlns:a16="http://schemas.microsoft.com/office/drawing/2014/main" id="{046DFED3-DCDD-4406-BC07-C4389471B5D7}"/>
              </a:ext>
            </a:extLst>
          </p:cNvPr>
          <p:cNvSpPr/>
          <p:nvPr/>
        </p:nvSpPr>
        <p:spPr>
          <a:xfrm>
            <a:off x="511728" y="5395979"/>
            <a:ext cx="7491369" cy="646331"/>
          </a:xfrm>
          <a:prstGeom prst="rect">
            <a:avLst/>
          </a:prstGeom>
        </p:spPr>
        <p:txBody>
          <a:bodyPr wrap="square">
            <a:spAutoFit/>
          </a:bodyPr>
          <a:lstStyle/>
          <a:p>
            <a:r>
              <a:rPr lang="en-US" dirty="0">
                <a:solidFill>
                  <a:schemeClr val="bg1"/>
                </a:solidFill>
              </a:rPr>
              <a:t>Working with the EPPO at </a:t>
            </a:r>
            <a:r>
              <a:rPr lang="en-US" dirty="0" err="1">
                <a:solidFill>
                  <a:schemeClr val="bg1"/>
                </a:solidFill>
              </a:rPr>
              <a:t>decentralised</a:t>
            </a:r>
            <a:r>
              <a:rPr lang="en-US" dirty="0">
                <a:solidFill>
                  <a:schemeClr val="bg1"/>
                </a:solidFill>
              </a:rPr>
              <a:t> level – </a:t>
            </a:r>
            <a:br>
              <a:rPr lang="en-US" dirty="0">
                <a:solidFill>
                  <a:schemeClr val="bg1"/>
                </a:solidFill>
              </a:rPr>
            </a:br>
            <a:r>
              <a:rPr lang="en-US" dirty="0">
                <a:solidFill>
                  <a:schemeClr val="bg1"/>
                </a:solidFill>
              </a:rPr>
              <a:t>Training materials for prosecutors and investigating judges</a:t>
            </a:r>
            <a:endParaRPr lang="de-DE" dirty="0">
              <a:solidFill>
                <a:schemeClr val="bg1"/>
              </a:solidFill>
            </a:endParaRPr>
          </a:p>
        </p:txBody>
      </p:sp>
      <p:pic>
        <p:nvPicPr>
          <p:cNvPr id="12" name="Picture 11">
            <a:extLst>
              <a:ext uri="{FF2B5EF4-FFF2-40B4-BE49-F238E27FC236}">
                <a16:creationId xmlns:a16="http://schemas.microsoft.com/office/drawing/2014/main" id="{0B0951D3-3333-4D7F-B94B-4E1C8D4C0D65}"/>
              </a:ext>
            </a:extLst>
          </p:cNvPr>
          <p:cNvPicPr>
            <a:picLocks noChangeAspect="1"/>
          </p:cNvPicPr>
          <p:nvPr/>
        </p:nvPicPr>
        <p:blipFill>
          <a:blip r:embed="rId5"/>
          <a:stretch>
            <a:fillRect/>
          </a:stretch>
        </p:blipFill>
        <p:spPr>
          <a:xfrm>
            <a:off x="103194" y="6286345"/>
            <a:ext cx="5668432" cy="474087"/>
          </a:xfrm>
          <a:prstGeom prst="rect">
            <a:avLst/>
          </a:prstGeom>
        </p:spPr>
      </p:pic>
      <p:sp>
        <p:nvSpPr>
          <p:cNvPr id="10" name="Picture Placeholder 9">
            <a:extLst>
              <a:ext uri="{FF2B5EF4-FFF2-40B4-BE49-F238E27FC236}">
                <a16:creationId xmlns:a16="http://schemas.microsoft.com/office/drawing/2014/main" id="{A526EC71-EFDC-47C4-975A-68A1E1E172E5}"/>
              </a:ext>
            </a:extLst>
          </p:cNvPr>
          <p:cNvSpPr>
            <a:spLocks noGrp="1"/>
          </p:cNvSpPr>
          <p:nvPr>
            <p:ph type="pic" sz="quarter" idx="13"/>
          </p:nvPr>
        </p:nvSpPr>
        <p:spPr>
          <a:xfrm>
            <a:off x="3175" y="-50517"/>
            <a:ext cx="12188825" cy="4914900"/>
          </a:xfrm>
        </p:spPr>
      </p:sp>
      <p:sp>
        <p:nvSpPr>
          <p:cNvPr id="4" name="Szövegdoboz 3">
            <a:extLst>
              <a:ext uri="{FF2B5EF4-FFF2-40B4-BE49-F238E27FC236}">
                <a16:creationId xmlns:a16="http://schemas.microsoft.com/office/drawing/2014/main" id="{77E15AD3-6DE7-4CD9-89D7-80B44DB06347}"/>
              </a:ext>
            </a:extLst>
          </p:cNvPr>
          <p:cNvSpPr txBox="1"/>
          <p:nvPr/>
        </p:nvSpPr>
        <p:spPr>
          <a:xfrm>
            <a:off x="619107" y="2119153"/>
            <a:ext cx="7824486" cy="1107996"/>
          </a:xfrm>
          <a:prstGeom prst="rect">
            <a:avLst/>
          </a:prstGeom>
          <a:noFill/>
        </p:spPr>
        <p:txBody>
          <a:bodyPr wrap="square" rtlCol="0">
            <a:spAutoFit/>
          </a:bodyPr>
          <a:lstStyle/>
          <a:p>
            <a:r>
              <a:rPr lang="es-ES_tradnl" sz="6600" b="1" dirty="0">
                <a:ln w="10160">
                  <a:solidFill>
                    <a:schemeClr val="accent6">
                      <a:lumMod val="75000"/>
                    </a:schemeClr>
                  </a:solidFill>
                  <a:prstDash val="solid"/>
                </a:ln>
                <a:solidFill>
                  <a:schemeClr val="bg1"/>
                </a:solidFill>
                <a:effectLst>
                  <a:outerShdw blurRad="50800" dist="38100" dir="2700000" algn="tl" rotWithShape="0">
                    <a:prstClr val="black">
                      <a:alpha val="40000"/>
                    </a:prstClr>
                  </a:outerShdw>
                </a:effectLst>
              </a:rPr>
              <a:t>EPPO’s structure</a:t>
            </a:r>
            <a:endParaRPr lang="hu-HU" sz="6600" b="1" dirty="0">
              <a:ln w="10160">
                <a:solidFill>
                  <a:schemeClr val="accent6">
                    <a:lumMod val="75000"/>
                  </a:schemeClr>
                </a:solidFill>
                <a:prstDash val="solid"/>
              </a:ln>
              <a:solidFill>
                <a:schemeClr val="bg1"/>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2996782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br>
              <a:rPr lang="es-ES_tradnl" sz="4000" b="1" dirty="0"/>
            </a:br>
            <a:r>
              <a:rPr lang="es-ES_tradnl" sz="4000" b="1" dirty="0"/>
              <a:t>QUIZ - TEST YOUR KNOWLEDGE</a:t>
            </a:r>
            <a:br>
              <a:rPr lang="es-ES_tradnl" sz="4000" b="1" dirty="0"/>
            </a:br>
            <a:endParaRPr lang="es-ES" sz="4000" b="1" dirty="0"/>
          </a:p>
        </p:txBody>
      </p:sp>
      <p:sp>
        <p:nvSpPr>
          <p:cNvPr id="3" name="Subtítulo 2"/>
          <p:cNvSpPr>
            <a:spLocks noGrp="1"/>
          </p:cNvSpPr>
          <p:nvPr>
            <p:ph idx="1"/>
          </p:nvPr>
        </p:nvSpPr>
        <p:spPr/>
        <p:txBody>
          <a:bodyPr>
            <a:noAutofit/>
          </a:bodyPr>
          <a:lstStyle/>
          <a:p>
            <a:pPr algn="just"/>
            <a:r>
              <a:rPr lang="es-ES_tradnl" sz="3000" b="1" dirty="0" err="1">
                <a:solidFill>
                  <a:schemeClr val="tx1"/>
                </a:solidFill>
                <a:latin typeface="+mn-lt"/>
              </a:rPr>
              <a:t>Who</a:t>
            </a:r>
            <a:r>
              <a:rPr lang="es-ES_tradnl" sz="3000" b="1" dirty="0">
                <a:solidFill>
                  <a:schemeClr val="tx1"/>
                </a:solidFill>
                <a:latin typeface="+mn-lt"/>
              </a:rPr>
              <a:t> </a:t>
            </a:r>
            <a:r>
              <a:rPr lang="es-ES_tradnl" sz="3000" b="1" dirty="0" err="1">
                <a:solidFill>
                  <a:schemeClr val="tx1"/>
                </a:solidFill>
                <a:latin typeface="+mn-lt"/>
              </a:rPr>
              <a:t>is</a:t>
            </a:r>
            <a:r>
              <a:rPr lang="es-ES_tradnl" sz="3000" b="1" dirty="0">
                <a:solidFill>
                  <a:schemeClr val="tx1"/>
                </a:solidFill>
                <a:latin typeface="+mn-lt"/>
              </a:rPr>
              <a:t> </a:t>
            </a:r>
            <a:r>
              <a:rPr lang="es-ES_tradnl" sz="3000" b="1" dirty="0" err="1">
                <a:solidFill>
                  <a:schemeClr val="tx1"/>
                </a:solidFill>
                <a:latin typeface="+mn-lt"/>
              </a:rPr>
              <a:t>the</a:t>
            </a:r>
            <a:r>
              <a:rPr lang="es-ES_tradnl" sz="3000" b="1" dirty="0">
                <a:solidFill>
                  <a:schemeClr val="tx1"/>
                </a:solidFill>
                <a:latin typeface="+mn-lt"/>
              </a:rPr>
              <a:t> </a:t>
            </a:r>
            <a:r>
              <a:rPr lang="es-ES_tradnl" sz="3000" b="1" dirty="0" err="1">
                <a:solidFill>
                  <a:schemeClr val="tx1"/>
                </a:solidFill>
                <a:latin typeface="+mn-lt"/>
              </a:rPr>
              <a:t>current</a:t>
            </a:r>
            <a:r>
              <a:rPr lang="es-ES_tradnl" sz="3000" b="1" dirty="0">
                <a:solidFill>
                  <a:schemeClr val="tx1"/>
                </a:solidFill>
                <a:latin typeface="+mn-lt"/>
              </a:rPr>
              <a:t> </a:t>
            </a:r>
            <a:r>
              <a:rPr lang="es-ES_tradnl" sz="3000" b="1" dirty="0" err="1">
                <a:solidFill>
                  <a:schemeClr val="tx1"/>
                </a:solidFill>
                <a:latin typeface="+mn-lt"/>
              </a:rPr>
              <a:t>European</a:t>
            </a:r>
            <a:r>
              <a:rPr lang="es-ES_tradnl" sz="3000" b="1" dirty="0">
                <a:solidFill>
                  <a:schemeClr val="tx1"/>
                </a:solidFill>
                <a:latin typeface="+mn-lt"/>
              </a:rPr>
              <a:t> </a:t>
            </a:r>
            <a:r>
              <a:rPr lang="es-ES_tradnl" sz="3000" b="1" dirty="0" err="1">
                <a:solidFill>
                  <a:schemeClr val="tx1"/>
                </a:solidFill>
                <a:latin typeface="+mn-lt"/>
              </a:rPr>
              <a:t>Chief</a:t>
            </a:r>
            <a:r>
              <a:rPr lang="es-ES_tradnl" sz="3000" b="1" dirty="0">
                <a:solidFill>
                  <a:schemeClr val="tx1"/>
                </a:solidFill>
                <a:latin typeface="+mn-lt"/>
              </a:rPr>
              <a:t> </a:t>
            </a:r>
            <a:r>
              <a:rPr lang="es-ES_tradnl" sz="3000" b="1" dirty="0" err="1">
                <a:solidFill>
                  <a:schemeClr val="tx1"/>
                </a:solidFill>
                <a:latin typeface="+mn-lt"/>
              </a:rPr>
              <a:t>Prosecutor</a:t>
            </a:r>
            <a:r>
              <a:rPr lang="es-ES_tradnl" sz="3000" b="1" dirty="0">
                <a:solidFill>
                  <a:schemeClr val="tx1"/>
                </a:solidFill>
                <a:latin typeface="+mn-lt"/>
              </a:rPr>
              <a:t>?</a:t>
            </a:r>
          </a:p>
          <a:p>
            <a:pPr algn="just"/>
            <a:r>
              <a:rPr lang="es-ES_tradnl" sz="3000" b="1" dirty="0">
                <a:solidFill>
                  <a:schemeClr val="tx1"/>
                </a:solidFill>
                <a:latin typeface="+mn-lt"/>
              </a:rPr>
              <a:t>-a - - a      K - - - - -</a:t>
            </a:r>
          </a:p>
          <a:p>
            <a:pPr algn="just"/>
            <a:r>
              <a:rPr lang="es-ES_tradnl" sz="3000" b="1" dirty="0">
                <a:solidFill>
                  <a:schemeClr val="tx1"/>
                </a:solidFill>
                <a:latin typeface="+mn-lt"/>
              </a:rPr>
              <a:t>Who is the current European Prosecutor from your MS?</a:t>
            </a:r>
          </a:p>
          <a:p>
            <a:pPr marL="1143000" indent="-1143000" algn="just">
              <a:buFontTx/>
              <a:buChar char="-"/>
            </a:pPr>
            <a:endParaRPr lang="es-ES_tradnl" sz="9600" b="1" dirty="0"/>
          </a:p>
        </p:txBody>
      </p:sp>
      <p:sp>
        <p:nvSpPr>
          <p:cNvPr id="4" name="Dia számának helye 3">
            <a:extLst>
              <a:ext uri="{FF2B5EF4-FFF2-40B4-BE49-F238E27FC236}">
                <a16:creationId xmlns:a16="http://schemas.microsoft.com/office/drawing/2014/main" id="{62C3DDCE-0E35-4014-B6CB-807460567B85}"/>
              </a:ext>
            </a:extLst>
          </p:cNvPr>
          <p:cNvSpPr>
            <a:spLocks noGrp="1"/>
          </p:cNvSpPr>
          <p:nvPr>
            <p:ph type="sldNum" sz="quarter" idx="12"/>
          </p:nvPr>
        </p:nvSpPr>
        <p:spPr/>
        <p:txBody>
          <a:bodyPr/>
          <a:lstStyle/>
          <a:p>
            <a:fld id="{6113E31D-E2AB-40D1-8B51-AFA5AFEF393A}" type="slidenum">
              <a:rPr lang="en-US" smtClean="0"/>
              <a:t>10</a:t>
            </a:fld>
            <a:endParaRPr lang="en-US" dirty="0"/>
          </a:p>
        </p:txBody>
      </p:sp>
    </p:spTree>
    <p:extLst>
      <p:ext uri="{BB962C8B-B14F-4D97-AF65-F5344CB8AC3E}">
        <p14:creationId xmlns:p14="http://schemas.microsoft.com/office/powerpoint/2010/main" val="1277302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3"/>
          <a:stretch>
            <a:fillRect/>
          </a:stretch>
        </p:blipFill>
        <p:spPr>
          <a:xfrm>
            <a:off x="8454239" y="2117967"/>
            <a:ext cx="2351250" cy="2088282"/>
          </a:xfrm>
          <a:prstGeom prst="rect">
            <a:avLst/>
          </a:prstGeom>
        </p:spPr>
      </p:pic>
      <p:sp>
        <p:nvSpPr>
          <p:cNvPr id="2" name="Título 1"/>
          <p:cNvSpPr>
            <a:spLocks noGrp="1"/>
          </p:cNvSpPr>
          <p:nvPr>
            <p:ph type="ctrTitle"/>
          </p:nvPr>
        </p:nvSpPr>
        <p:spPr/>
        <p:txBody>
          <a:bodyPr>
            <a:normAutofit/>
          </a:bodyPr>
          <a:lstStyle/>
          <a:p>
            <a:pPr algn="l"/>
            <a:r>
              <a:rPr lang="es-ES_tradnl" b="1" dirty="0">
                <a:latin typeface="+mn-lt"/>
              </a:rPr>
              <a:t>Laura </a:t>
            </a:r>
            <a:r>
              <a:rPr lang="es-ES_tradnl" b="1" dirty="0" err="1">
                <a:latin typeface="+mn-lt"/>
              </a:rPr>
              <a:t>Kovesi</a:t>
            </a:r>
            <a:r>
              <a:rPr lang="es-ES_tradnl" b="1" dirty="0">
                <a:latin typeface="+mn-lt"/>
              </a:rPr>
              <a:t> (RO)</a:t>
            </a:r>
            <a:endParaRPr lang="es-ES" b="1" dirty="0">
              <a:latin typeface="+mn-lt"/>
            </a:endParaRPr>
          </a:p>
        </p:txBody>
      </p:sp>
      <p:sp>
        <p:nvSpPr>
          <p:cNvPr id="3" name="Subtítulo 2"/>
          <p:cNvSpPr>
            <a:spLocks noGrp="1"/>
          </p:cNvSpPr>
          <p:nvPr>
            <p:ph type="subTitle" idx="1"/>
          </p:nvPr>
        </p:nvSpPr>
        <p:spPr/>
        <p:txBody>
          <a:bodyPr>
            <a:normAutofit fontScale="77500" lnSpcReduction="20000"/>
          </a:bodyPr>
          <a:lstStyle/>
          <a:p>
            <a:r>
              <a:rPr lang="es-ES_tradnl" sz="3200" dirty="0">
                <a:latin typeface="+mn-lt"/>
              </a:rPr>
              <a:t>7 </a:t>
            </a:r>
            <a:r>
              <a:rPr lang="es-ES_tradnl" sz="3200" dirty="0" err="1">
                <a:latin typeface="+mn-lt"/>
              </a:rPr>
              <a:t>year</a:t>
            </a:r>
            <a:r>
              <a:rPr lang="es-ES_tradnl" sz="3200" dirty="0">
                <a:latin typeface="+mn-lt"/>
              </a:rPr>
              <a:t> </a:t>
            </a:r>
            <a:r>
              <a:rPr lang="es-ES_tradnl" sz="3200" dirty="0" err="1">
                <a:latin typeface="+mn-lt"/>
              </a:rPr>
              <a:t>term</a:t>
            </a:r>
            <a:r>
              <a:rPr lang="es-ES_tradnl" sz="3200" dirty="0">
                <a:latin typeface="+mn-lt"/>
              </a:rPr>
              <a:t>. </a:t>
            </a:r>
            <a:r>
              <a:rPr lang="es-ES_tradnl" sz="3200" dirty="0" err="1">
                <a:latin typeface="+mn-lt"/>
              </a:rPr>
              <a:t>Not</a:t>
            </a:r>
            <a:r>
              <a:rPr lang="es-ES_tradnl" sz="3200" dirty="0">
                <a:latin typeface="+mn-lt"/>
              </a:rPr>
              <a:t> </a:t>
            </a:r>
            <a:r>
              <a:rPr lang="es-ES_tradnl" sz="3200" dirty="0" err="1">
                <a:latin typeface="+mn-lt"/>
              </a:rPr>
              <a:t>renewable</a:t>
            </a:r>
            <a:endParaRPr lang="es-ES_tradnl" sz="3200" dirty="0">
              <a:latin typeface="+mn-lt"/>
            </a:endParaRPr>
          </a:p>
          <a:p>
            <a:r>
              <a:rPr lang="es-ES_tradnl" sz="3200" dirty="0" err="1">
                <a:latin typeface="+mn-lt"/>
              </a:rPr>
              <a:t>Appointed</a:t>
            </a:r>
            <a:r>
              <a:rPr lang="es-ES_tradnl" sz="3200" dirty="0">
                <a:latin typeface="+mn-lt"/>
              </a:rPr>
              <a:t> </a:t>
            </a:r>
            <a:r>
              <a:rPr lang="es-ES_tradnl" sz="3200" dirty="0" err="1">
                <a:latin typeface="+mn-lt"/>
              </a:rPr>
              <a:t>by</a:t>
            </a:r>
            <a:r>
              <a:rPr lang="es-ES_tradnl" sz="3200" dirty="0">
                <a:latin typeface="+mn-lt"/>
              </a:rPr>
              <a:t> </a:t>
            </a:r>
            <a:r>
              <a:rPr lang="es-ES_tradnl" sz="3200" dirty="0" err="1">
                <a:latin typeface="+mn-lt"/>
              </a:rPr>
              <a:t>common</a:t>
            </a:r>
            <a:r>
              <a:rPr lang="es-ES_tradnl" sz="3200" dirty="0">
                <a:latin typeface="+mn-lt"/>
              </a:rPr>
              <a:t> </a:t>
            </a:r>
            <a:r>
              <a:rPr lang="es-ES_tradnl" sz="3200" dirty="0" err="1">
                <a:latin typeface="+mn-lt"/>
              </a:rPr>
              <a:t>accord</a:t>
            </a:r>
            <a:r>
              <a:rPr lang="es-ES_tradnl" sz="3200" dirty="0">
                <a:latin typeface="+mn-lt"/>
              </a:rPr>
              <a:t> of </a:t>
            </a:r>
            <a:r>
              <a:rPr lang="es-ES_tradnl" sz="3200" dirty="0" err="1">
                <a:latin typeface="+mn-lt"/>
              </a:rPr>
              <a:t>the</a:t>
            </a:r>
            <a:r>
              <a:rPr lang="es-ES_tradnl" sz="3200" dirty="0">
                <a:latin typeface="+mn-lt"/>
              </a:rPr>
              <a:t> Council and </a:t>
            </a:r>
            <a:r>
              <a:rPr lang="es-ES_tradnl" sz="3200" dirty="0" err="1">
                <a:latin typeface="+mn-lt"/>
              </a:rPr>
              <a:t>the</a:t>
            </a:r>
            <a:r>
              <a:rPr lang="es-ES_tradnl" sz="3200" dirty="0">
                <a:latin typeface="+mn-lt"/>
              </a:rPr>
              <a:t> </a:t>
            </a:r>
            <a:r>
              <a:rPr lang="es-ES_tradnl" sz="3200" dirty="0" err="1">
                <a:latin typeface="+mn-lt"/>
              </a:rPr>
              <a:t>European</a:t>
            </a:r>
            <a:r>
              <a:rPr lang="es-ES_tradnl" sz="3200" dirty="0">
                <a:latin typeface="+mn-lt"/>
              </a:rPr>
              <a:t> </a:t>
            </a:r>
            <a:r>
              <a:rPr lang="es-ES_tradnl" sz="3200" dirty="0" err="1">
                <a:latin typeface="+mn-lt"/>
              </a:rPr>
              <a:t>Parliament</a:t>
            </a:r>
            <a:endParaRPr lang="es-ES" sz="3200" dirty="0">
              <a:latin typeface="+mn-lt"/>
            </a:endParaRPr>
          </a:p>
        </p:txBody>
      </p:sp>
      <p:sp>
        <p:nvSpPr>
          <p:cNvPr id="4" name="Dia számának helye 3">
            <a:extLst>
              <a:ext uri="{FF2B5EF4-FFF2-40B4-BE49-F238E27FC236}">
                <a16:creationId xmlns:a16="http://schemas.microsoft.com/office/drawing/2014/main" id="{A546EF42-E5C9-42BF-AD53-4D705BB82893}"/>
              </a:ext>
            </a:extLst>
          </p:cNvPr>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3644470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EPPO </a:t>
            </a:r>
            <a:r>
              <a:rPr lang="es-ES_tradnl" dirty="0" err="1"/>
              <a:t>functioning</a:t>
            </a:r>
            <a:r>
              <a:rPr lang="es-ES_tradnl" dirty="0"/>
              <a:t>: single office</a:t>
            </a:r>
            <a:br>
              <a:rPr lang="es-ES_tradnl" dirty="0"/>
            </a:b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386154041"/>
              </p:ext>
            </p:extLst>
          </p:nvPr>
        </p:nvGraphicFramePr>
        <p:xfrm>
          <a:off x="413774" y="1896207"/>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ia számának helye 2">
            <a:extLst>
              <a:ext uri="{FF2B5EF4-FFF2-40B4-BE49-F238E27FC236}">
                <a16:creationId xmlns:a16="http://schemas.microsoft.com/office/drawing/2014/main" id="{BB6C7A65-7CAC-4DFB-B51E-8E98DAD6D323}"/>
              </a:ext>
            </a:extLst>
          </p:cNvPr>
          <p:cNvSpPr>
            <a:spLocks noGrp="1"/>
          </p:cNvSpPr>
          <p:nvPr>
            <p:ph type="sldNum" sz="quarter" idx="12"/>
          </p:nvPr>
        </p:nvSpPr>
        <p:spPr/>
        <p:txBody>
          <a:bodyPr/>
          <a:lstStyle/>
          <a:p>
            <a:fld id="{6113E31D-E2AB-40D1-8B51-AFA5AFEF393A}" type="slidenum">
              <a:rPr lang="en-US" smtClean="0"/>
              <a:t>12</a:t>
            </a:fld>
            <a:endParaRPr lang="en-US" dirty="0"/>
          </a:p>
        </p:txBody>
      </p:sp>
    </p:spTree>
    <p:extLst>
      <p:ext uri="{BB962C8B-B14F-4D97-AF65-F5344CB8AC3E}">
        <p14:creationId xmlns:p14="http://schemas.microsoft.com/office/powerpoint/2010/main" val="2138514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br>
              <a:rPr lang="es-ES_tradnl" sz="4000" b="1" dirty="0"/>
            </a:br>
            <a:r>
              <a:rPr lang="es-ES_tradnl" sz="4000" b="1" dirty="0"/>
              <a:t>QUIZ - TEST YOUR KNOWLEDGE</a:t>
            </a:r>
            <a:br>
              <a:rPr lang="es-ES_tradnl" sz="4000" b="1" dirty="0"/>
            </a:br>
            <a:endParaRPr lang="es-ES" sz="4000" b="1" dirty="0"/>
          </a:p>
        </p:txBody>
      </p:sp>
      <p:sp>
        <p:nvSpPr>
          <p:cNvPr id="3" name="Subtítulo 2"/>
          <p:cNvSpPr>
            <a:spLocks noGrp="1"/>
          </p:cNvSpPr>
          <p:nvPr>
            <p:ph idx="1"/>
          </p:nvPr>
        </p:nvSpPr>
        <p:spPr/>
        <p:txBody>
          <a:bodyPr>
            <a:noAutofit/>
          </a:bodyPr>
          <a:lstStyle/>
          <a:p>
            <a:pPr algn="just"/>
            <a:r>
              <a:rPr lang="es-ES_tradnl" sz="3200" b="1" dirty="0" err="1">
                <a:solidFill>
                  <a:schemeClr val="tx1"/>
                </a:solidFill>
                <a:latin typeface="+mn-lt"/>
              </a:rPr>
              <a:t>The</a:t>
            </a:r>
            <a:r>
              <a:rPr lang="es-ES_tradnl" sz="3200" b="1" dirty="0">
                <a:solidFill>
                  <a:schemeClr val="tx1"/>
                </a:solidFill>
                <a:latin typeface="+mn-lt"/>
              </a:rPr>
              <a:t> </a:t>
            </a:r>
            <a:r>
              <a:rPr lang="es-ES_tradnl" sz="3200" b="1" dirty="0" err="1">
                <a:solidFill>
                  <a:schemeClr val="tx1"/>
                </a:solidFill>
                <a:latin typeface="+mn-lt"/>
              </a:rPr>
              <a:t>European</a:t>
            </a:r>
            <a:r>
              <a:rPr lang="es-ES_tradnl" sz="3200" b="1" dirty="0">
                <a:solidFill>
                  <a:schemeClr val="tx1"/>
                </a:solidFill>
                <a:latin typeface="+mn-lt"/>
              </a:rPr>
              <a:t> </a:t>
            </a:r>
            <a:r>
              <a:rPr lang="es-ES_tradnl" sz="3200" b="1" dirty="0" err="1">
                <a:solidFill>
                  <a:schemeClr val="tx1"/>
                </a:solidFill>
                <a:latin typeface="+mn-lt"/>
              </a:rPr>
              <a:t>Chief</a:t>
            </a:r>
            <a:r>
              <a:rPr lang="es-ES_tradnl" sz="3200" b="1" dirty="0">
                <a:solidFill>
                  <a:schemeClr val="tx1"/>
                </a:solidFill>
                <a:latin typeface="+mn-lt"/>
              </a:rPr>
              <a:t> </a:t>
            </a:r>
            <a:r>
              <a:rPr lang="es-ES_tradnl" sz="3200" b="1" dirty="0" err="1">
                <a:solidFill>
                  <a:schemeClr val="tx1"/>
                </a:solidFill>
                <a:latin typeface="+mn-lt"/>
              </a:rPr>
              <a:t>Prosecutor</a:t>
            </a:r>
            <a:r>
              <a:rPr lang="es-ES_tradnl" sz="3200" b="1" dirty="0">
                <a:solidFill>
                  <a:schemeClr val="tx1"/>
                </a:solidFill>
                <a:latin typeface="+mn-lt"/>
              </a:rPr>
              <a:t>….. (TRUE OR FALSE)</a:t>
            </a:r>
          </a:p>
          <a:p>
            <a:pPr marL="457200" indent="-457200" algn="just">
              <a:buFont typeface="+mj-lt"/>
              <a:buAutoNum type="alphaLcParenR"/>
            </a:pPr>
            <a:r>
              <a:rPr lang="es-ES_tradnl" sz="3200" dirty="0" err="1">
                <a:solidFill>
                  <a:schemeClr val="tx1"/>
                </a:solidFill>
                <a:latin typeface="+mn-lt"/>
              </a:rPr>
              <a:t>is</a:t>
            </a:r>
            <a:r>
              <a:rPr lang="es-ES_tradnl" sz="3200" dirty="0">
                <a:solidFill>
                  <a:schemeClr val="tx1"/>
                </a:solidFill>
                <a:latin typeface="+mn-lt"/>
              </a:rPr>
              <a:t> </a:t>
            </a:r>
            <a:r>
              <a:rPr lang="es-ES_tradnl" sz="3200" dirty="0" err="1">
                <a:solidFill>
                  <a:schemeClr val="tx1"/>
                </a:solidFill>
                <a:latin typeface="+mn-lt"/>
              </a:rPr>
              <a:t>the</a:t>
            </a:r>
            <a:r>
              <a:rPr lang="es-ES_tradnl" sz="3200" dirty="0">
                <a:solidFill>
                  <a:schemeClr val="tx1"/>
                </a:solidFill>
                <a:latin typeface="+mn-lt"/>
              </a:rPr>
              <a:t> top of </a:t>
            </a:r>
            <a:r>
              <a:rPr lang="es-ES_tradnl" sz="3200" dirty="0" err="1">
                <a:solidFill>
                  <a:schemeClr val="tx1"/>
                </a:solidFill>
                <a:latin typeface="+mn-lt"/>
              </a:rPr>
              <a:t>the</a:t>
            </a:r>
            <a:r>
              <a:rPr lang="es-ES_tradnl" sz="3200" dirty="0">
                <a:solidFill>
                  <a:schemeClr val="tx1"/>
                </a:solidFill>
                <a:latin typeface="+mn-lt"/>
              </a:rPr>
              <a:t> EPPO </a:t>
            </a:r>
            <a:r>
              <a:rPr lang="es-ES_tradnl" sz="3200" dirty="0" err="1">
                <a:solidFill>
                  <a:schemeClr val="tx1"/>
                </a:solidFill>
                <a:latin typeface="+mn-lt"/>
              </a:rPr>
              <a:t>hierarchy</a:t>
            </a:r>
            <a:endParaRPr lang="es-ES_tradnl" sz="3200" dirty="0">
              <a:solidFill>
                <a:schemeClr val="tx1"/>
              </a:solidFill>
              <a:latin typeface="+mn-lt"/>
            </a:endParaRPr>
          </a:p>
          <a:p>
            <a:pPr marL="457200" indent="-457200" algn="just">
              <a:buFont typeface="+mj-lt"/>
              <a:buAutoNum type="alphaLcParenR"/>
            </a:pPr>
            <a:r>
              <a:rPr lang="es-ES_tradnl" sz="3200" dirty="0">
                <a:solidFill>
                  <a:schemeClr val="tx1"/>
                </a:solidFill>
                <a:latin typeface="+mn-lt"/>
              </a:rPr>
              <a:t>can be </a:t>
            </a:r>
            <a:r>
              <a:rPr lang="es-ES_tradnl" sz="3200" dirty="0" err="1">
                <a:solidFill>
                  <a:schemeClr val="tx1"/>
                </a:solidFill>
                <a:latin typeface="+mn-lt"/>
              </a:rPr>
              <a:t>substituted</a:t>
            </a:r>
            <a:r>
              <a:rPr lang="es-ES_tradnl" sz="3200" dirty="0">
                <a:solidFill>
                  <a:schemeClr val="tx1"/>
                </a:solidFill>
                <a:latin typeface="+mn-lt"/>
              </a:rPr>
              <a:t> </a:t>
            </a:r>
            <a:r>
              <a:rPr lang="es-ES_tradnl" sz="3200" dirty="0" err="1">
                <a:solidFill>
                  <a:schemeClr val="tx1"/>
                </a:solidFill>
                <a:latin typeface="+mn-lt"/>
              </a:rPr>
              <a:t>by</a:t>
            </a:r>
            <a:r>
              <a:rPr lang="es-ES_tradnl" sz="3200" dirty="0">
                <a:solidFill>
                  <a:schemeClr val="tx1"/>
                </a:solidFill>
                <a:latin typeface="+mn-lt"/>
              </a:rPr>
              <a:t> </a:t>
            </a:r>
            <a:r>
              <a:rPr lang="es-ES_tradnl" sz="3200" dirty="0" err="1">
                <a:solidFill>
                  <a:schemeClr val="tx1"/>
                </a:solidFill>
                <a:latin typeface="+mn-lt"/>
              </a:rPr>
              <a:t>the</a:t>
            </a:r>
            <a:r>
              <a:rPr lang="es-ES_tradnl" sz="3200" dirty="0">
                <a:solidFill>
                  <a:schemeClr val="tx1"/>
                </a:solidFill>
                <a:latin typeface="+mn-lt"/>
              </a:rPr>
              <a:t> </a:t>
            </a:r>
            <a:r>
              <a:rPr lang="es-ES_tradnl" sz="3200" dirty="0" err="1">
                <a:solidFill>
                  <a:schemeClr val="tx1"/>
                </a:solidFill>
                <a:latin typeface="+mn-lt"/>
              </a:rPr>
              <a:t>Prosecutor</a:t>
            </a:r>
            <a:r>
              <a:rPr lang="es-ES_tradnl" sz="3200" dirty="0">
                <a:solidFill>
                  <a:schemeClr val="tx1"/>
                </a:solidFill>
                <a:latin typeface="+mn-lt"/>
              </a:rPr>
              <a:t> General of </a:t>
            </a:r>
            <a:r>
              <a:rPr lang="es-ES_tradnl" sz="3200" dirty="0" err="1">
                <a:solidFill>
                  <a:schemeClr val="tx1"/>
                </a:solidFill>
                <a:latin typeface="+mn-lt"/>
              </a:rPr>
              <a:t>the</a:t>
            </a:r>
            <a:r>
              <a:rPr lang="es-ES_tradnl" sz="3200" dirty="0">
                <a:solidFill>
                  <a:schemeClr val="tx1"/>
                </a:solidFill>
                <a:latin typeface="+mn-lt"/>
              </a:rPr>
              <a:t> MS </a:t>
            </a:r>
            <a:r>
              <a:rPr lang="es-ES_tradnl" sz="3200" dirty="0" err="1">
                <a:solidFill>
                  <a:schemeClr val="tx1"/>
                </a:solidFill>
                <a:latin typeface="+mn-lt"/>
              </a:rPr>
              <a:t>concerned</a:t>
            </a:r>
            <a:r>
              <a:rPr lang="es-ES_tradnl" sz="3200" dirty="0">
                <a:solidFill>
                  <a:schemeClr val="tx1"/>
                </a:solidFill>
                <a:latin typeface="+mn-lt"/>
              </a:rPr>
              <a:t> in case of </a:t>
            </a:r>
            <a:r>
              <a:rPr lang="es-ES_tradnl" sz="3200" dirty="0" err="1">
                <a:solidFill>
                  <a:schemeClr val="tx1"/>
                </a:solidFill>
                <a:latin typeface="+mn-lt"/>
              </a:rPr>
              <a:t>sickness</a:t>
            </a:r>
            <a:r>
              <a:rPr lang="es-ES_tradnl" sz="3200" dirty="0">
                <a:solidFill>
                  <a:schemeClr val="tx1"/>
                </a:solidFill>
                <a:latin typeface="+mn-lt"/>
              </a:rPr>
              <a:t> </a:t>
            </a:r>
            <a:r>
              <a:rPr lang="es-ES_tradnl" sz="3200" dirty="0" err="1">
                <a:solidFill>
                  <a:schemeClr val="tx1"/>
                </a:solidFill>
                <a:latin typeface="+mn-lt"/>
              </a:rPr>
              <a:t>or</a:t>
            </a:r>
            <a:r>
              <a:rPr lang="es-ES_tradnl" sz="3200" dirty="0">
                <a:solidFill>
                  <a:schemeClr val="tx1"/>
                </a:solidFill>
                <a:latin typeface="+mn-lt"/>
              </a:rPr>
              <a:t> </a:t>
            </a:r>
            <a:r>
              <a:rPr lang="es-ES_tradnl" sz="3200" dirty="0" err="1">
                <a:solidFill>
                  <a:schemeClr val="tx1"/>
                </a:solidFill>
                <a:latin typeface="+mn-lt"/>
              </a:rPr>
              <a:t>absence</a:t>
            </a:r>
            <a:endParaRPr lang="en-US" sz="3200" dirty="0">
              <a:solidFill>
                <a:schemeClr val="tx1"/>
              </a:solidFill>
              <a:latin typeface="+mn-lt"/>
            </a:endParaRPr>
          </a:p>
          <a:p>
            <a:pPr marL="457200" indent="-457200" algn="just">
              <a:buFont typeface="+mj-lt"/>
              <a:buAutoNum type="alphaLcParenR"/>
            </a:pPr>
            <a:r>
              <a:rPr lang="es-ES_tradnl" sz="3200" dirty="0" err="1">
                <a:solidFill>
                  <a:schemeClr val="tx1"/>
                </a:solidFill>
                <a:latin typeface="+mn-lt"/>
              </a:rPr>
              <a:t>is</a:t>
            </a:r>
            <a:r>
              <a:rPr lang="es-ES_tradnl" sz="3200" dirty="0">
                <a:solidFill>
                  <a:schemeClr val="tx1"/>
                </a:solidFill>
                <a:latin typeface="+mn-lt"/>
              </a:rPr>
              <a:t> </a:t>
            </a:r>
            <a:r>
              <a:rPr lang="es-ES_tradnl" sz="3200" dirty="0" err="1">
                <a:solidFill>
                  <a:schemeClr val="tx1"/>
                </a:solidFill>
                <a:latin typeface="+mn-lt"/>
              </a:rPr>
              <a:t>the</a:t>
            </a:r>
            <a:r>
              <a:rPr lang="es-ES_tradnl" sz="3200" dirty="0">
                <a:solidFill>
                  <a:schemeClr val="tx1"/>
                </a:solidFill>
                <a:latin typeface="+mn-lt"/>
              </a:rPr>
              <a:t> </a:t>
            </a:r>
            <a:r>
              <a:rPr lang="es-ES_tradnl" sz="3200" dirty="0" err="1">
                <a:solidFill>
                  <a:schemeClr val="tx1"/>
                </a:solidFill>
                <a:latin typeface="+mn-lt"/>
              </a:rPr>
              <a:t>only</a:t>
            </a:r>
            <a:r>
              <a:rPr lang="es-ES_tradnl" sz="3200" dirty="0">
                <a:solidFill>
                  <a:schemeClr val="tx1"/>
                </a:solidFill>
                <a:latin typeface="+mn-lt"/>
              </a:rPr>
              <a:t> </a:t>
            </a:r>
            <a:r>
              <a:rPr lang="es-ES_tradnl" sz="3200" dirty="0" err="1">
                <a:solidFill>
                  <a:schemeClr val="tx1"/>
                </a:solidFill>
                <a:latin typeface="+mn-lt"/>
              </a:rPr>
              <a:t>one</a:t>
            </a:r>
            <a:r>
              <a:rPr lang="es-ES_tradnl" sz="3200" dirty="0">
                <a:solidFill>
                  <a:schemeClr val="tx1"/>
                </a:solidFill>
                <a:latin typeface="+mn-lt"/>
              </a:rPr>
              <a:t> </a:t>
            </a:r>
            <a:r>
              <a:rPr lang="es-ES_tradnl" sz="3200" dirty="0" err="1">
                <a:solidFill>
                  <a:schemeClr val="tx1"/>
                </a:solidFill>
                <a:latin typeface="+mn-lt"/>
              </a:rPr>
              <a:t>allowed</a:t>
            </a:r>
            <a:r>
              <a:rPr lang="es-ES_tradnl" sz="3200" dirty="0">
                <a:solidFill>
                  <a:schemeClr val="tx1"/>
                </a:solidFill>
                <a:latin typeface="+mn-lt"/>
              </a:rPr>
              <a:t> to </a:t>
            </a:r>
            <a:r>
              <a:rPr lang="es-ES_tradnl" sz="3200" dirty="0" err="1">
                <a:solidFill>
                  <a:schemeClr val="tx1"/>
                </a:solidFill>
                <a:latin typeface="+mn-lt"/>
              </a:rPr>
              <a:t>undertake</a:t>
            </a:r>
            <a:r>
              <a:rPr lang="es-ES_tradnl" sz="3200" dirty="0">
                <a:solidFill>
                  <a:schemeClr val="tx1"/>
                </a:solidFill>
                <a:latin typeface="+mn-lt"/>
              </a:rPr>
              <a:t> </a:t>
            </a:r>
            <a:r>
              <a:rPr lang="es-ES_tradnl" sz="3200" dirty="0" err="1">
                <a:solidFill>
                  <a:schemeClr val="tx1"/>
                </a:solidFill>
                <a:latin typeface="+mn-lt"/>
              </a:rPr>
              <a:t>representation</a:t>
            </a:r>
            <a:r>
              <a:rPr lang="es-ES_tradnl" sz="3200" dirty="0">
                <a:solidFill>
                  <a:schemeClr val="tx1"/>
                </a:solidFill>
                <a:latin typeface="+mn-lt"/>
              </a:rPr>
              <a:t> </a:t>
            </a:r>
            <a:r>
              <a:rPr lang="es-ES_tradnl" sz="3200" dirty="0" err="1">
                <a:solidFill>
                  <a:schemeClr val="tx1"/>
                </a:solidFill>
                <a:latin typeface="+mn-lt"/>
              </a:rPr>
              <a:t>tasks</a:t>
            </a:r>
            <a:endParaRPr lang="en-US" sz="3200" dirty="0">
              <a:solidFill>
                <a:schemeClr val="tx1"/>
              </a:solidFill>
              <a:latin typeface="+mn-lt"/>
            </a:endParaRPr>
          </a:p>
          <a:p>
            <a:pPr marL="457200" indent="-457200" algn="just">
              <a:buFont typeface="+mj-lt"/>
              <a:buAutoNum type="alphaLcParenR"/>
            </a:pPr>
            <a:endParaRPr lang="en-US" sz="3200" dirty="0"/>
          </a:p>
          <a:p>
            <a:pPr algn="just"/>
            <a:endParaRPr lang="es-ES" sz="3200" dirty="0"/>
          </a:p>
        </p:txBody>
      </p:sp>
      <p:sp>
        <p:nvSpPr>
          <p:cNvPr id="5" name="Textfeld 4">
            <a:extLst>
              <a:ext uri="{FF2B5EF4-FFF2-40B4-BE49-F238E27FC236}">
                <a16:creationId xmlns:a16="http://schemas.microsoft.com/office/drawing/2014/main" id="{A4904D0F-6195-4BB5-8069-510D041AC64E}"/>
              </a:ext>
            </a:extLst>
          </p:cNvPr>
          <p:cNvSpPr txBox="1"/>
          <p:nvPr/>
        </p:nvSpPr>
        <p:spPr>
          <a:xfrm>
            <a:off x="8097520" y="2478466"/>
            <a:ext cx="1280160" cy="584775"/>
          </a:xfrm>
          <a:prstGeom prst="rect">
            <a:avLst/>
          </a:prstGeom>
          <a:noFill/>
        </p:spPr>
        <p:txBody>
          <a:bodyPr wrap="square" rtlCol="0">
            <a:spAutoFit/>
          </a:bodyPr>
          <a:lstStyle/>
          <a:p>
            <a:r>
              <a:rPr lang="de-DE" sz="3200" dirty="0">
                <a:solidFill>
                  <a:schemeClr val="accent1">
                    <a:lumMod val="60000"/>
                    <a:lumOff val="40000"/>
                  </a:schemeClr>
                </a:solidFill>
              </a:rPr>
              <a:t>TRUE</a:t>
            </a:r>
          </a:p>
        </p:txBody>
      </p:sp>
      <p:sp>
        <p:nvSpPr>
          <p:cNvPr id="6" name="Textfeld 5">
            <a:extLst>
              <a:ext uri="{FF2B5EF4-FFF2-40B4-BE49-F238E27FC236}">
                <a16:creationId xmlns:a16="http://schemas.microsoft.com/office/drawing/2014/main" id="{AC6A0394-AF92-4E52-A09D-A1DBCA6A91A9}"/>
              </a:ext>
            </a:extLst>
          </p:cNvPr>
          <p:cNvSpPr txBox="1"/>
          <p:nvPr/>
        </p:nvSpPr>
        <p:spPr>
          <a:xfrm>
            <a:off x="9215120" y="3636707"/>
            <a:ext cx="1280160" cy="584775"/>
          </a:xfrm>
          <a:prstGeom prst="rect">
            <a:avLst/>
          </a:prstGeom>
          <a:noFill/>
        </p:spPr>
        <p:txBody>
          <a:bodyPr wrap="square" rtlCol="0">
            <a:spAutoFit/>
          </a:bodyPr>
          <a:lstStyle/>
          <a:p>
            <a:r>
              <a:rPr lang="de-DE" sz="3200" dirty="0">
                <a:solidFill>
                  <a:schemeClr val="accent1">
                    <a:lumMod val="60000"/>
                    <a:lumOff val="40000"/>
                  </a:schemeClr>
                </a:solidFill>
              </a:rPr>
              <a:t>FALSE</a:t>
            </a:r>
          </a:p>
        </p:txBody>
      </p:sp>
      <p:sp>
        <p:nvSpPr>
          <p:cNvPr id="7" name="Textfeld 6">
            <a:extLst>
              <a:ext uri="{FF2B5EF4-FFF2-40B4-BE49-F238E27FC236}">
                <a16:creationId xmlns:a16="http://schemas.microsoft.com/office/drawing/2014/main" id="{3EF7E797-5F57-4E54-8787-F657C0F0D468}"/>
              </a:ext>
            </a:extLst>
          </p:cNvPr>
          <p:cNvSpPr txBox="1"/>
          <p:nvPr/>
        </p:nvSpPr>
        <p:spPr>
          <a:xfrm>
            <a:off x="10515600" y="4221482"/>
            <a:ext cx="1280160" cy="584775"/>
          </a:xfrm>
          <a:prstGeom prst="rect">
            <a:avLst/>
          </a:prstGeom>
          <a:noFill/>
        </p:spPr>
        <p:txBody>
          <a:bodyPr wrap="square" rtlCol="0">
            <a:spAutoFit/>
          </a:bodyPr>
          <a:lstStyle/>
          <a:p>
            <a:r>
              <a:rPr lang="de-DE" sz="3200" dirty="0">
                <a:solidFill>
                  <a:schemeClr val="accent1">
                    <a:lumMod val="60000"/>
                    <a:lumOff val="40000"/>
                  </a:schemeClr>
                </a:solidFill>
              </a:rPr>
              <a:t>FALSE</a:t>
            </a:r>
          </a:p>
        </p:txBody>
      </p:sp>
      <p:sp>
        <p:nvSpPr>
          <p:cNvPr id="4" name="Dia számának helye 3">
            <a:extLst>
              <a:ext uri="{FF2B5EF4-FFF2-40B4-BE49-F238E27FC236}">
                <a16:creationId xmlns:a16="http://schemas.microsoft.com/office/drawing/2014/main" id="{C8715B70-493D-4D8B-B4E2-C0FEE36A0DEC}"/>
              </a:ext>
            </a:extLst>
          </p:cNvPr>
          <p:cNvSpPr>
            <a:spLocks noGrp="1"/>
          </p:cNvSpPr>
          <p:nvPr>
            <p:ph type="sldNum" sz="quarter" idx="12"/>
          </p:nvPr>
        </p:nvSpPr>
        <p:spPr/>
        <p:txBody>
          <a:bodyPr/>
          <a:lstStyle/>
          <a:p>
            <a:fld id="{6113E31D-E2AB-40D1-8B51-AFA5AFEF393A}" type="slidenum">
              <a:rPr lang="en-US" smtClean="0"/>
              <a:t>13</a:t>
            </a:fld>
            <a:endParaRPr lang="en-US" dirty="0"/>
          </a:p>
        </p:txBody>
      </p:sp>
    </p:spTree>
    <p:extLst>
      <p:ext uri="{BB962C8B-B14F-4D97-AF65-F5344CB8AC3E}">
        <p14:creationId xmlns:p14="http://schemas.microsoft.com/office/powerpoint/2010/main" val="3606903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076727" cy="1895475"/>
          </a:xfrm>
        </p:spPr>
        <p:txBody>
          <a:bodyPr>
            <a:normAutofit/>
          </a:bodyPr>
          <a:lstStyle/>
          <a:p>
            <a:r>
              <a:rPr lang="es-ES_tradnl" dirty="0" err="1"/>
              <a:t>Article</a:t>
            </a:r>
            <a:r>
              <a:rPr lang="es-ES_tradnl" dirty="0"/>
              <a:t> 11 </a:t>
            </a:r>
            <a:r>
              <a:rPr lang="es-ES_tradnl" dirty="0" err="1"/>
              <a:t>The</a:t>
            </a:r>
            <a:r>
              <a:rPr lang="es-ES_tradnl" dirty="0"/>
              <a:t> </a:t>
            </a:r>
            <a:r>
              <a:rPr lang="es-ES_tradnl" dirty="0" err="1"/>
              <a:t>European</a:t>
            </a:r>
            <a:r>
              <a:rPr lang="es-ES_tradnl" dirty="0"/>
              <a:t> </a:t>
            </a:r>
            <a:r>
              <a:rPr lang="es-ES_tradnl" dirty="0" err="1"/>
              <a:t>Chief</a:t>
            </a:r>
            <a:r>
              <a:rPr lang="es-ES_tradnl" dirty="0"/>
              <a:t> </a:t>
            </a:r>
            <a:r>
              <a:rPr lang="es-ES_tradnl" dirty="0" err="1"/>
              <a:t>Prosecutor</a:t>
            </a:r>
            <a:r>
              <a:rPr lang="es-ES_tradnl" dirty="0"/>
              <a:t> and </a:t>
            </a:r>
            <a:r>
              <a:rPr lang="es-ES_tradnl" dirty="0" err="1"/>
              <a:t>the</a:t>
            </a:r>
            <a:r>
              <a:rPr lang="es-ES_tradnl" dirty="0"/>
              <a:t> </a:t>
            </a:r>
            <a:r>
              <a:rPr lang="es-ES_tradnl" dirty="0" err="1"/>
              <a:t>Deputy</a:t>
            </a:r>
            <a:r>
              <a:rPr lang="es-ES_tradnl" dirty="0"/>
              <a:t> </a:t>
            </a:r>
            <a:r>
              <a:rPr lang="es-ES_tradnl" dirty="0" err="1"/>
              <a:t>European</a:t>
            </a:r>
            <a:r>
              <a:rPr lang="es-ES_tradnl" dirty="0"/>
              <a:t> </a:t>
            </a:r>
            <a:r>
              <a:rPr lang="es-ES_tradnl" dirty="0" err="1"/>
              <a:t>Chief</a:t>
            </a:r>
            <a:r>
              <a:rPr lang="es-ES_tradnl" dirty="0"/>
              <a:t> </a:t>
            </a:r>
            <a:r>
              <a:rPr lang="es-ES_tradnl" dirty="0" err="1"/>
              <a:t>Prosecutors</a:t>
            </a:r>
            <a:br>
              <a:rPr lang="es-ES_tradnl" dirty="0"/>
            </a:br>
            <a:endParaRPr lang="es-ES" dirty="0"/>
          </a:p>
        </p:txBody>
      </p:sp>
      <p:sp>
        <p:nvSpPr>
          <p:cNvPr id="3" name="Marcador de contenido 2"/>
          <p:cNvSpPr>
            <a:spLocks noGrp="1"/>
          </p:cNvSpPr>
          <p:nvPr>
            <p:ph idx="1"/>
          </p:nvPr>
        </p:nvSpPr>
        <p:spPr>
          <a:xfrm>
            <a:off x="838200" y="1968500"/>
            <a:ext cx="10076727" cy="4208463"/>
          </a:xfrm>
        </p:spPr>
        <p:txBody>
          <a:bodyPr>
            <a:normAutofit/>
          </a:bodyPr>
          <a:lstStyle/>
          <a:p>
            <a:pPr marL="0" indent="0">
              <a:buNone/>
            </a:pPr>
            <a:r>
              <a:rPr lang="es-ES" dirty="0">
                <a:solidFill>
                  <a:schemeClr val="tx1"/>
                </a:solidFill>
                <a:latin typeface="+mn-lt"/>
              </a:rPr>
              <a:t>1.   </a:t>
            </a:r>
            <a:r>
              <a:rPr lang="es-ES" dirty="0" err="1">
                <a:solidFill>
                  <a:schemeClr val="tx1"/>
                </a:solidFill>
                <a:latin typeface="+mn-lt"/>
              </a:rPr>
              <a:t>The</a:t>
            </a:r>
            <a:r>
              <a:rPr lang="es-ES" dirty="0">
                <a:solidFill>
                  <a:schemeClr val="tx1"/>
                </a:solidFill>
                <a:latin typeface="+mn-lt"/>
              </a:rPr>
              <a:t> </a:t>
            </a:r>
            <a:r>
              <a:rPr lang="es-ES" dirty="0" err="1">
                <a:solidFill>
                  <a:schemeClr val="tx1"/>
                </a:solidFill>
                <a:latin typeface="+mn-lt"/>
              </a:rPr>
              <a:t>European</a:t>
            </a:r>
            <a:r>
              <a:rPr lang="es-ES" dirty="0">
                <a:solidFill>
                  <a:schemeClr val="tx1"/>
                </a:solidFill>
                <a:latin typeface="+mn-lt"/>
              </a:rPr>
              <a:t> </a:t>
            </a:r>
            <a:r>
              <a:rPr lang="es-ES" dirty="0" err="1">
                <a:solidFill>
                  <a:schemeClr val="tx1"/>
                </a:solidFill>
                <a:latin typeface="+mn-lt"/>
              </a:rPr>
              <a:t>Chief</a:t>
            </a:r>
            <a:r>
              <a:rPr lang="es-ES" dirty="0">
                <a:solidFill>
                  <a:schemeClr val="tx1"/>
                </a:solidFill>
                <a:latin typeface="+mn-lt"/>
              </a:rPr>
              <a:t> </a:t>
            </a:r>
            <a:r>
              <a:rPr lang="es-ES" dirty="0" err="1">
                <a:solidFill>
                  <a:schemeClr val="tx1"/>
                </a:solidFill>
                <a:latin typeface="+mn-lt"/>
              </a:rPr>
              <a:t>Prosecutor</a:t>
            </a:r>
            <a:r>
              <a:rPr lang="es-ES" dirty="0">
                <a:solidFill>
                  <a:schemeClr val="tx1"/>
                </a:solidFill>
                <a:latin typeface="+mn-lt"/>
              </a:rPr>
              <a:t> </a:t>
            </a:r>
            <a:r>
              <a:rPr lang="es-ES" dirty="0" err="1">
                <a:solidFill>
                  <a:schemeClr val="tx1"/>
                </a:solidFill>
                <a:latin typeface="+mn-lt"/>
              </a:rPr>
              <a:t>shall</a:t>
            </a:r>
            <a:r>
              <a:rPr lang="es-ES" dirty="0">
                <a:solidFill>
                  <a:schemeClr val="tx1"/>
                </a:solidFill>
                <a:latin typeface="+mn-lt"/>
              </a:rPr>
              <a:t> be </a:t>
            </a:r>
            <a:r>
              <a:rPr lang="es-ES" dirty="0" err="1">
                <a:solidFill>
                  <a:schemeClr val="tx1"/>
                </a:solidFill>
                <a:latin typeface="+mn-lt"/>
              </a:rPr>
              <a:t>the</a:t>
            </a:r>
            <a:r>
              <a:rPr lang="es-ES" dirty="0">
                <a:solidFill>
                  <a:schemeClr val="tx1"/>
                </a:solidFill>
                <a:latin typeface="+mn-lt"/>
              </a:rPr>
              <a:t> Head of </a:t>
            </a:r>
            <a:r>
              <a:rPr lang="es-ES" dirty="0" err="1">
                <a:solidFill>
                  <a:schemeClr val="tx1"/>
                </a:solidFill>
                <a:latin typeface="+mn-lt"/>
              </a:rPr>
              <a:t>the</a:t>
            </a:r>
            <a:r>
              <a:rPr lang="es-ES" dirty="0">
                <a:solidFill>
                  <a:schemeClr val="tx1"/>
                </a:solidFill>
                <a:latin typeface="+mn-lt"/>
              </a:rPr>
              <a:t> EPPO. </a:t>
            </a:r>
            <a:r>
              <a:rPr lang="es-ES" dirty="0" err="1">
                <a:solidFill>
                  <a:schemeClr val="tx1"/>
                </a:solidFill>
                <a:latin typeface="+mn-lt"/>
              </a:rPr>
              <a:t>The</a:t>
            </a:r>
            <a:r>
              <a:rPr lang="es-ES" dirty="0">
                <a:solidFill>
                  <a:schemeClr val="tx1"/>
                </a:solidFill>
                <a:latin typeface="+mn-lt"/>
              </a:rPr>
              <a:t> </a:t>
            </a:r>
            <a:r>
              <a:rPr lang="es-ES" dirty="0" err="1">
                <a:solidFill>
                  <a:schemeClr val="tx1"/>
                </a:solidFill>
                <a:latin typeface="+mn-lt"/>
              </a:rPr>
              <a:t>European</a:t>
            </a:r>
            <a:r>
              <a:rPr lang="es-ES" dirty="0">
                <a:solidFill>
                  <a:schemeClr val="tx1"/>
                </a:solidFill>
                <a:latin typeface="+mn-lt"/>
              </a:rPr>
              <a:t> </a:t>
            </a:r>
            <a:r>
              <a:rPr lang="es-ES" dirty="0" err="1">
                <a:solidFill>
                  <a:schemeClr val="tx1"/>
                </a:solidFill>
                <a:latin typeface="+mn-lt"/>
              </a:rPr>
              <a:t>Chief</a:t>
            </a:r>
            <a:r>
              <a:rPr lang="es-ES" dirty="0">
                <a:solidFill>
                  <a:schemeClr val="tx1"/>
                </a:solidFill>
                <a:latin typeface="+mn-lt"/>
              </a:rPr>
              <a:t> </a:t>
            </a:r>
            <a:r>
              <a:rPr lang="es-ES" dirty="0" err="1">
                <a:solidFill>
                  <a:schemeClr val="tx1"/>
                </a:solidFill>
                <a:latin typeface="+mn-lt"/>
              </a:rPr>
              <a:t>Prosecutor</a:t>
            </a:r>
            <a:r>
              <a:rPr lang="es-ES" dirty="0">
                <a:solidFill>
                  <a:schemeClr val="tx1"/>
                </a:solidFill>
                <a:latin typeface="+mn-lt"/>
              </a:rPr>
              <a:t> </a:t>
            </a:r>
            <a:r>
              <a:rPr lang="es-ES" dirty="0" err="1">
                <a:solidFill>
                  <a:schemeClr val="tx1"/>
                </a:solidFill>
                <a:latin typeface="+mn-lt"/>
              </a:rPr>
              <a:t>shall</a:t>
            </a:r>
            <a:r>
              <a:rPr lang="es-ES" dirty="0">
                <a:solidFill>
                  <a:schemeClr val="tx1"/>
                </a:solidFill>
                <a:latin typeface="+mn-lt"/>
              </a:rPr>
              <a:t> </a:t>
            </a:r>
            <a:r>
              <a:rPr lang="es-ES" dirty="0" err="1">
                <a:solidFill>
                  <a:schemeClr val="tx1"/>
                </a:solidFill>
                <a:latin typeface="+mn-lt"/>
              </a:rPr>
              <a:t>organise</a:t>
            </a:r>
            <a:r>
              <a:rPr lang="es-ES" dirty="0">
                <a:solidFill>
                  <a:schemeClr val="tx1"/>
                </a:solidFill>
                <a:latin typeface="+mn-lt"/>
              </a:rPr>
              <a:t> </a:t>
            </a:r>
            <a:r>
              <a:rPr lang="es-ES" dirty="0" err="1">
                <a:solidFill>
                  <a:schemeClr val="tx1"/>
                </a:solidFill>
                <a:latin typeface="+mn-lt"/>
              </a:rPr>
              <a:t>the</a:t>
            </a:r>
            <a:r>
              <a:rPr lang="es-ES" dirty="0">
                <a:solidFill>
                  <a:schemeClr val="tx1"/>
                </a:solidFill>
                <a:latin typeface="+mn-lt"/>
              </a:rPr>
              <a:t> </a:t>
            </a:r>
            <a:r>
              <a:rPr lang="es-ES" dirty="0" err="1">
                <a:solidFill>
                  <a:schemeClr val="tx1"/>
                </a:solidFill>
                <a:latin typeface="+mn-lt"/>
              </a:rPr>
              <a:t>work</a:t>
            </a:r>
            <a:r>
              <a:rPr lang="es-ES" dirty="0">
                <a:solidFill>
                  <a:schemeClr val="tx1"/>
                </a:solidFill>
                <a:latin typeface="+mn-lt"/>
              </a:rPr>
              <a:t> of </a:t>
            </a:r>
            <a:r>
              <a:rPr lang="es-ES" dirty="0" err="1">
                <a:solidFill>
                  <a:schemeClr val="tx1"/>
                </a:solidFill>
                <a:latin typeface="+mn-lt"/>
              </a:rPr>
              <a:t>the</a:t>
            </a:r>
            <a:r>
              <a:rPr lang="es-ES" dirty="0">
                <a:solidFill>
                  <a:schemeClr val="tx1"/>
                </a:solidFill>
                <a:latin typeface="+mn-lt"/>
              </a:rPr>
              <a:t> EPPO, </a:t>
            </a:r>
            <a:r>
              <a:rPr lang="es-ES" dirty="0" err="1">
                <a:solidFill>
                  <a:schemeClr val="tx1"/>
                </a:solidFill>
                <a:latin typeface="+mn-lt"/>
              </a:rPr>
              <a:t>direct</a:t>
            </a:r>
            <a:r>
              <a:rPr lang="es-ES" dirty="0">
                <a:solidFill>
                  <a:schemeClr val="tx1"/>
                </a:solidFill>
                <a:latin typeface="+mn-lt"/>
              </a:rPr>
              <a:t> </a:t>
            </a:r>
            <a:r>
              <a:rPr lang="es-ES" dirty="0" err="1">
                <a:solidFill>
                  <a:schemeClr val="tx1"/>
                </a:solidFill>
                <a:latin typeface="+mn-lt"/>
              </a:rPr>
              <a:t>its</a:t>
            </a:r>
            <a:r>
              <a:rPr lang="es-ES" dirty="0">
                <a:solidFill>
                  <a:schemeClr val="tx1"/>
                </a:solidFill>
                <a:latin typeface="+mn-lt"/>
              </a:rPr>
              <a:t> </a:t>
            </a:r>
            <a:r>
              <a:rPr lang="es-ES" dirty="0" err="1">
                <a:solidFill>
                  <a:schemeClr val="tx1"/>
                </a:solidFill>
                <a:latin typeface="+mn-lt"/>
              </a:rPr>
              <a:t>activities</a:t>
            </a:r>
            <a:r>
              <a:rPr lang="es-ES" dirty="0">
                <a:solidFill>
                  <a:schemeClr val="tx1"/>
                </a:solidFill>
                <a:latin typeface="+mn-lt"/>
              </a:rPr>
              <a:t>, and </a:t>
            </a:r>
            <a:r>
              <a:rPr lang="es-ES" dirty="0" err="1">
                <a:solidFill>
                  <a:schemeClr val="tx1"/>
                </a:solidFill>
                <a:latin typeface="+mn-lt"/>
              </a:rPr>
              <a:t>take</a:t>
            </a:r>
            <a:r>
              <a:rPr lang="es-ES" dirty="0">
                <a:solidFill>
                  <a:schemeClr val="tx1"/>
                </a:solidFill>
                <a:latin typeface="+mn-lt"/>
              </a:rPr>
              <a:t> </a:t>
            </a:r>
            <a:r>
              <a:rPr lang="es-ES" dirty="0" err="1">
                <a:solidFill>
                  <a:schemeClr val="tx1"/>
                </a:solidFill>
                <a:latin typeface="+mn-lt"/>
              </a:rPr>
              <a:t>decisions</a:t>
            </a:r>
            <a:r>
              <a:rPr lang="es-ES" dirty="0">
                <a:solidFill>
                  <a:schemeClr val="tx1"/>
                </a:solidFill>
                <a:latin typeface="+mn-lt"/>
              </a:rPr>
              <a:t> in </a:t>
            </a:r>
            <a:r>
              <a:rPr lang="es-ES" dirty="0" err="1">
                <a:solidFill>
                  <a:schemeClr val="tx1"/>
                </a:solidFill>
                <a:latin typeface="+mn-lt"/>
              </a:rPr>
              <a:t>accordance</a:t>
            </a:r>
            <a:r>
              <a:rPr lang="es-ES" dirty="0">
                <a:solidFill>
                  <a:schemeClr val="tx1"/>
                </a:solidFill>
                <a:latin typeface="+mn-lt"/>
              </a:rPr>
              <a:t> </a:t>
            </a:r>
            <a:r>
              <a:rPr lang="es-ES" dirty="0" err="1">
                <a:solidFill>
                  <a:schemeClr val="tx1"/>
                </a:solidFill>
                <a:latin typeface="+mn-lt"/>
              </a:rPr>
              <a:t>with</a:t>
            </a:r>
            <a:r>
              <a:rPr lang="es-ES" dirty="0">
                <a:solidFill>
                  <a:schemeClr val="tx1"/>
                </a:solidFill>
                <a:latin typeface="+mn-lt"/>
              </a:rPr>
              <a:t> </a:t>
            </a:r>
            <a:r>
              <a:rPr lang="es-ES" dirty="0" err="1">
                <a:solidFill>
                  <a:schemeClr val="tx1"/>
                </a:solidFill>
                <a:latin typeface="+mn-lt"/>
              </a:rPr>
              <a:t>this</a:t>
            </a:r>
            <a:r>
              <a:rPr lang="es-ES" dirty="0">
                <a:solidFill>
                  <a:schemeClr val="tx1"/>
                </a:solidFill>
                <a:latin typeface="+mn-lt"/>
              </a:rPr>
              <a:t> </a:t>
            </a:r>
            <a:r>
              <a:rPr lang="es-ES" dirty="0" err="1">
                <a:solidFill>
                  <a:schemeClr val="tx1"/>
                </a:solidFill>
                <a:latin typeface="+mn-lt"/>
              </a:rPr>
              <a:t>Regulation</a:t>
            </a:r>
            <a:r>
              <a:rPr lang="es-ES" dirty="0">
                <a:solidFill>
                  <a:schemeClr val="tx1"/>
                </a:solidFill>
                <a:latin typeface="+mn-lt"/>
              </a:rPr>
              <a:t> and </a:t>
            </a:r>
            <a:r>
              <a:rPr lang="es-ES" dirty="0" err="1">
                <a:solidFill>
                  <a:schemeClr val="tx1"/>
                </a:solidFill>
                <a:latin typeface="+mn-lt"/>
              </a:rPr>
              <a:t>the</a:t>
            </a:r>
            <a:r>
              <a:rPr lang="es-ES" dirty="0">
                <a:solidFill>
                  <a:schemeClr val="tx1"/>
                </a:solidFill>
                <a:latin typeface="+mn-lt"/>
              </a:rPr>
              <a:t> </a:t>
            </a:r>
            <a:r>
              <a:rPr lang="es-ES" dirty="0" err="1">
                <a:solidFill>
                  <a:schemeClr val="tx1"/>
                </a:solidFill>
                <a:latin typeface="+mn-lt"/>
              </a:rPr>
              <a:t>internal</a:t>
            </a:r>
            <a:r>
              <a:rPr lang="es-ES" dirty="0">
                <a:solidFill>
                  <a:schemeClr val="tx1"/>
                </a:solidFill>
                <a:latin typeface="+mn-lt"/>
              </a:rPr>
              <a:t> rules of </a:t>
            </a:r>
            <a:r>
              <a:rPr lang="es-ES" dirty="0" err="1">
                <a:solidFill>
                  <a:schemeClr val="tx1"/>
                </a:solidFill>
                <a:latin typeface="+mn-lt"/>
              </a:rPr>
              <a:t>procedure</a:t>
            </a:r>
            <a:r>
              <a:rPr lang="es-ES" dirty="0">
                <a:solidFill>
                  <a:schemeClr val="tx1"/>
                </a:solidFill>
                <a:latin typeface="+mn-lt"/>
              </a:rPr>
              <a:t> of </a:t>
            </a:r>
            <a:r>
              <a:rPr lang="es-ES" dirty="0" err="1">
                <a:solidFill>
                  <a:schemeClr val="tx1"/>
                </a:solidFill>
                <a:latin typeface="+mn-lt"/>
              </a:rPr>
              <a:t>the</a:t>
            </a:r>
            <a:r>
              <a:rPr lang="es-ES" dirty="0">
                <a:solidFill>
                  <a:schemeClr val="tx1"/>
                </a:solidFill>
                <a:latin typeface="+mn-lt"/>
              </a:rPr>
              <a:t> EPPO.</a:t>
            </a:r>
          </a:p>
          <a:p>
            <a:pPr marL="0" indent="0">
              <a:buNone/>
            </a:pPr>
            <a:r>
              <a:rPr lang="es-ES" dirty="0">
                <a:solidFill>
                  <a:schemeClr val="tx1"/>
                </a:solidFill>
                <a:latin typeface="+mn-lt"/>
              </a:rPr>
              <a:t>2.   </a:t>
            </a:r>
            <a:r>
              <a:rPr lang="es-ES" dirty="0" err="1">
                <a:solidFill>
                  <a:schemeClr val="tx1"/>
                </a:solidFill>
                <a:latin typeface="+mn-lt"/>
              </a:rPr>
              <a:t>Two</a:t>
            </a:r>
            <a:r>
              <a:rPr lang="es-ES" dirty="0">
                <a:solidFill>
                  <a:schemeClr val="tx1"/>
                </a:solidFill>
                <a:latin typeface="+mn-lt"/>
              </a:rPr>
              <a:t> </a:t>
            </a:r>
            <a:r>
              <a:rPr lang="es-ES" dirty="0" err="1">
                <a:solidFill>
                  <a:schemeClr val="tx1"/>
                </a:solidFill>
                <a:latin typeface="+mn-lt"/>
              </a:rPr>
              <a:t>Deputy</a:t>
            </a:r>
            <a:r>
              <a:rPr lang="es-ES" dirty="0">
                <a:solidFill>
                  <a:schemeClr val="tx1"/>
                </a:solidFill>
                <a:latin typeface="+mn-lt"/>
              </a:rPr>
              <a:t> </a:t>
            </a:r>
            <a:r>
              <a:rPr lang="es-ES" dirty="0" err="1">
                <a:solidFill>
                  <a:schemeClr val="tx1"/>
                </a:solidFill>
                <a:latin typeface="+mn-lt"/>
              </a:rPr>
              <a:t>European</a:t>
            </a:r>
            <a:r>
              <a:rPr lang="es-ES" dirty="0">
                <a:solidFill>
                  <a:schemeClr val="tx1"/>
                </a:solidFill>
                <a:latin typeface="+mn-lt"/>
              </a:rPr>
              <a:t> </a:t>
            </a:r>
            <a:r>
              <a:rPr lang="es-ES" dirty="0" err="1">
                <a:solidFill>
                  <a:schemeClr val="tx1"/>
                </a:solidFill>
                <a:latin typeface="+mn-lt"/>
              </a:rPr>
              <a:t>Chief</a:t>
            </a:r>
            <a:r>
              <a:rPr lang="es-ES" dirty="0">
                <a:solidFill>
                  <a:schemeClr val="tx1"/>
                </a:solidFill>
                <a:latin typeface="+mn-lt"/>
              </a:rPr>
              <a:t> </a:t>
            </a:r>
            <a:r>
              <a:rPr lang="es-ES" dirty="0" err="1">
                <a:solidFill>
                  <a:schemeClr val="tx1"/>
                </a:solidFill>
                <a:latin typeface="+mn-lt"/>
              </a:rPr>
              <a:t>Prosecutors</a:t>
            </a:r>
            <a:r>
              <a:rPr lang="es-ES" dirty="0">
                <a:solidFill>
                  <a:schemeClr val="tx1"/>
                </a:solidFill>
                <a:latin typeface="+mn-lt"/>
              </a:rPr>
              <a:t> </a:t>
            </a:r>
            <a:r>
              <a:rPr lang="es-ES" dirty="0" err="1">
                <a:solidFill>
                  <a:schemeClr val="tx1"/>
                </a:solidFill>
                <a:latin typeface="+mn-lt"/>
              </a:rPr>
              <a:t>shall</a:t>
            </a:r>
            <a:r>
              <a:rPr lang="es-ES" dirty="0">
                <a:solidFill>
                  <a:schemeClr val="tx1"/>
                </a:solidFill>
                <a:latin typeface="+mn-lt"/>
              </a:rPr>
              <a:t> be </a:t>
            </a:r>
            <a:r>
              <a:rPr lang="es-ES" dirty="0" err="1">
                <a:solidFill>
                  <a:schemeClr val="tx1"/>
                </a:solidFill>
                <a:latin typeface="+mn-lt"/>
              </a:rPr>
              <a:t>appointed</a:t>
            </a:r>
            <a:r>
              <a:rPr lang="es-ES" dirty="0">
                <a:solidFill>
                  <a:schemeClr val="tx1"/>
                </a:solidFill>
                <a:latin typeface="+mn-lt"/>
              </a:rPr>
              <a:t> to </a:t>
            </a:r>
            <a:r>
              <a:rPr lang="es-ES" dirty="0" err="1">
                <a:solidFill>
                  <a:schemeClr val="tx1"/>
                </a:solidFill>
                <a:latin typeface="+mn-lt"/>
              </a:rPr>
              <a:t>assist</a:t>
            </a:r>
            <a:r>
              <a:rPr lang="es-ES" dirty="0">
                <a:solidFill>
                  <a:schemeClr val="tx1"/>
                </a:solidFill>
                <a:latin typeface="+mn-lt"/>
              </a:rPr>
              <a:t> </a:t>
            </a:r>
            <a:r>
              <a:rPr lang="es-ES" dirty="0" err="1">
                <a:solidFill>
                  <a:schemeClr val="tx1"/>
                </a:solidFill>
                <a:latin typeface="+mn-lt"/>
              </a:rPr>
              <a:t>the</a:t>
            </a:r>
            <a:r>
              <a:rPr lang="es-ES" dirty="0">
                <a:solidFill>
                  <a:schemeClr val="tx1"/>
                </a:solidFill>
                <a:latin typeface="+mn-lt"/>
              </a:rPr>
              <a:t> </a:t>
            </a:r>
            <a:r>
              <a:rPr lang="es-ES" dirty="0" err="1">
                <a:solidFill>
                  <a:schemeClr val="tx1"/>
                </a:solidFill>
                <a:latin typeface="+mn-lt"/>
              </a:rPr>
              <a:t>European</a:t>
            </a:r>
            <a:r>
              <a:rPr lang="es-ES" dirty="0">
                <a:solidFill>
                  <a:schemeClr val="tx1"/>
                </a:solidFill>
                <a:latin typeface="+mn-lt"/>
              </a:rPr>
              <a:t> </a:t>
            </a:r>
            <a:r>
              <a:rPr lang="es-ES" dirty="0" err="1">
                <a:solidFill>
                  <a:schemeClr val="tx1"/>
                </a:solidFill>
                <a:latin typeface="+mn-lt"/>
              </a:rPr>
              <a:t>Chief</a:t>
            </a:r>
            <a:r>
              <a:rPr lang="es-ES" dirty="0">
                <a:solidFill>
                  <a:schemeClr val="tx1"/>
                </a:solidFill>
                <a:latin typeface="+mn-lt"/>
              </a:rPr>
              <a:t> </a:t>
            </a:r>
            <a:r>
              <a:rPr lang="es-ES" dirty="0" err="1">
                <a:solidFill>
                  <a:schemeClr val="tx1"/>
                </a:solidFill>
                <a:latin typeface="+mn-lt"/>
              </a:rPr>
              <a:t>Prosecutor</a:t>
            </a:r>
            <a:r>
              <a:rPr lang="es-ES" dirty="0">
                <a:solidFill>
                  <a:schemeClr val="tx1"/>
                </a:solidFill>
                <a:latin typeface="+mn-lt"/>
              </a:rPr>
              <a:t> in </a:t>
            </a:r>
            <a:r>
              <a:rPr lang="es-ES" dirty="0" err="1">
                <a:solidFill>
                  <a:schemeClr val="tx1"/>
                </a:solidFill>
                <a:latin typeface="+mn-lt"/>
              </a:rPr>
              <a:t>the</a:t>
            </a:r>
            <a:r>
              <a:rPr lang="es-ES" dirty="0">
                <a:solidFill>
                  <a:schemeClr val="tx1"/>
                </a:solidFill>
                <a:latin typeface="+mn-lt"/>
              </a:rPr>
              <a:t> </a:t>
            </a:r>
            <a:r>
              <a:rPr lang="es-ES" dirty="0" err="1">
                <a:solidFill>
                  <a:schemeClr val="tx1"/>
                </a:solidFill>
                <a:latin typeface="+mn-lt"/>
              </a:rPr>
              <a:t>discharge</a:t>
            </a:r>
            <a:r>
              <a:rPr lang="es-ES" dirty="0">
                <a:solidFill>
                  <a:schemeClr val="tx1"/>
                </a:solidFill>
                <a:latin typeface="+mn-lt"/>
              </a:rPr>
              <a:t> of </a:t>
            </a:r>
            <a:r>
              <a:rPr lang="es-ES" dirty="0" err="1">
                <a:solidFill>
                  <a:schemeClr val="tx1"/>
                </a:solidFill>
                <a:latin typeface="+mn-lt"/>
              </a:rPr>
              <a:t>his</a:t>
            </a:r>
            <a:r>
              <a:rPr lang="es-ES" dirty="0">
                <a:solidFill>
                  <a:schemeClr val="tx1"/>
                </a:solidFill>
                <a:latin typeface="+mn-lt"/>
              </a:rPr>
              <a:t>/</a:t>
            </a:r>
            <a:r>
              <a:rPr lang="es-ES" dirty="0" err="1">
                <a:solidFill>
                  <a:schemeClr val="tx1"/>
                </a:solidFill>
                <a:latin typeface="+mn-lt"/>
              </a:rPr>
              <a:t>her</a:t>
            </a:r>
            <a:r>
              <a:rPr lang="es-ES" dirty="0">
                <a:solidFill>
                  <a:schemeClr val="tx1"/>
                </a:solidFill>
                <a:latin typeface="+mn-lt"/>
              </a:rPr>
              <a:t> </a:t>
            </a:r>
            <a:r>
              <a:rPr lang="es-ES" dirty="0" err="1">
                <a:solidFill>
                  <a:schemeClr val="tx1"/>
                </a:solidFill>
                <a:latin typeface="+mn-lt"/>
              </a:rPr>
              <a:t>duties</a:t>
            </a:r>
            <a:r>
              <a:rPr lang="es-ES" dirty="0">
                <a:solidFill>
                  <a:schemeClr val="tx1"/>
                </a:solidFill>
                <a:latin typeface="+mn-lt"/>
              </a:rPr>
              <a:t> and to </a:t>
            </a:r>
            <a:r>
              <a:rPr lang="es-ES" dirty="0" err="1">
                <a:solidFill>
                  <a:schemeClr val="tx1"/>
                </a:solidFill>
                <a:latin typeface="+mn-lt"/>
              </a:rPr>
              <a:t>act</a:t>
            </a:r>
            <a:r>
              <a:rPr lang="es-ES" dirty="0">
                <a:solidFill>
                  <a:schemeClr val="tx1"/>
                </a:solidFill>
                <a:latin typeface="+mn-lt"/>
              </a:rPr>
              <a:t> as </a:t>
            </a:r>
            <a:r>
              <a:rPr lang="es-ES" dirty="0" err="1">
                <a:solidFill>
                  <a:schemeClr val="tx1"/>
                </a:solidFill>
                <a:latin typeface="+mn-lt"/>
              </a:rPr>
              <a:t>replacement</a:t>
            </a:r>
            <a:r>
              <a:rPr lang="es-ES" dirty="0">
                <a:solidFill>
                  <a:schemeClr val="tx1"/>
                </a:solidFill>
                <a:latin typeface="+mn-lt"/>
              </a:rPr>
              <a:t> </a:t>
            </a:r>
            <a:r>
              <a:rPr lang="es-ES" dirty="0" err="1">
                <a:solidFill>
                  <a:schemeClr val="tx1"/>
                </a:solidFill>
                <a:latin typeface="+mn-lt"/>
              </a:rPr>
              <a:t>when</a:t>
            </a:r>
            <a:r>
              <a:rPr lang="es-ES" dirty="0">
                <a:solidFill>
                  <a:schemeClr val="tx1"/>
                </a:solidFill>
                <a:latin typeface="+mn-lt"/>
              </a:rPr>
              <a:t> he/</a:t>
            </a:r>
            <a:r>
              <a:rPr lang="es-ES" dirty="0" err="1">
                <a:solidFill>
                  <a:schemeClr val="tx1"/>
                </a:solidFill>
                <a:latin typeface="+mn-lt"/>
              </a:rPr>
              <a:t>she</a:t>
            </a:r>
            <a:r>
              <a:rPr lang="es-ES" dirty="0">
                <a:solidFill>
                  <a:schemeClr val="tx1"/>
                </a:solidFill>
                <a:latin typeface="+mn-lt"/>
              </a:rPr>
              <a:t> </a:t>
            </a:r>
            <a:r>
              <a:rPr lang="es-ES" dirty="0" err="1">
                <a:solidFill>
                  <a:schemeClr val="tx1"/>
                </a:solidFill>
                <a:latin typeface="+mn-lt"/>
              </a:rPr>
              <a:t>is</a:t>
            </a:r>
            <a:r>
              <a:rPr lang="es-ES" dirty="0">
                <a:solidFill>
                  <a:schemeClr val="tx1"/>
                </a:solidFill>
                <a:latin typeface="+mn-lt"/>
              </a:rPr>
              <a:t> </a:t>
            </a:r>
            <a:r>
              <a:rPr lang="es-ES" dirty="0" err="1">
                <a:solidFill>
                  <a:schemeClr val="tx1"/>
                </a:solidFill>
                <a:latin typeface="+mn-lt"/>
              </a:rPr>
              <a:t>absent</a:t>
            </a:r>
            <a:r>
              <a:rPr lang="es-ES" dirty="0">
                <a:solidFill>
                  <a:schemeClr val="tx1"/>
                </a:solidFill>
                <a:latin typeface="+mn-lt"/>
              </a:rPr>
              <a:t> </a:t>
            </a:r>
            <a:r>
              <a:rPr lang="es-ES" dirty="0" err="1">
                <a:solidFill>
                  <a:schemeClr val="tx1"/>
                </a:solidFill>
                <a:latin typeface="+mn-lt"/>
              </a:rPr>
              <a:t>or</a:t>
            </a:r>
            <a:r>
              <a:rPr lang="es-ES" dirty="0">
                <a:solidFill>
                  <a:schemeClr val="tx1"/>
                </a:solidFill>
                <a:latin typeface="+mn-lt"/>
              </a:rPr>
              <a:t> </a:t>
            </a:r>
            <a:r>
              <a:rPr lang="es-ES" dirty="0" err="1">
                <a:solidFill>
                  <a:schemeClr val="tx1"/>
                </a:solidFill>
                <a:latin typeface="+mn-lt"/>
              </a:rPr>
              <a:t>is</a:t>
            </a:r>
            <a:r>
              <a:rPr lang="es-ES" dirty="0">
                <a:solidFill>
                  <a:schemeClr val="tx1"/>
                </a:solidFill>
                <a:latin typeface="+mn-lt"/>
              </a:rPr>
              <a:t> </a:t>
            </a:r>
            <a:r>
              <a:rPr lang="es-ES" dirty="0" err="1">
                <a:solidFill>
                  <a:schemeClr val="tx1"/>
                </a:solidFill>
                <a:latin typeface="+mn-lt"/>
              </a:rPr>
              <a:t>prevented</a:t>
            </a:r>
            <a:r>
              <a:rPr lang="es-ES" dirty="0">
                <a:solidFill>
                  <a:schemeClr val="tx1"/>
                </a:solidFill>
                <a:latin typeface="+mn-lt"/>
              </a:rPr>
              <a:t> </a:t>
            </a:r>
            <a:r>
              <a:rPr lang="es-ES" dirty="0" err="1">
                <a:solidFill>
                  <a:schemeClr val="tx1"/>
                </a:solidFill>
                <a:latin typeface="+mn-lt"/>
              </a:rPr>
              <a:t>from</a:t>
            </a:r>
            <a:r>
              <a:rPr lang="es-ES" dirty="0">
                <a:solidFill>
                  <a:schemeClr val="tx1"/>
                </a:solidFill>
                <a:latin typeface="+mn-lt"/>
              </a:rPr>
              <a:t> </a:t>
            </a:r>
            <a:r>
              <a:rPr lang="es-ES" dirty="0" err="1">
                <a:solidFill>
                  <a:schemeClr val="tx1"/>
                </a:solidFill>
                <a:latin typeface="+mn-lt"/>
              </a:rPr>
              <a:t>attending</a:t>
            </a:r>
            <a:r>
              <a:rPr lang="es-ES" dirty="0">
                <a:solidFill>
                  <a:schemeClr val="tx1"/>
                </a:solidFill>
                <a:latin typeface="+mn-lt"/>
              </a:rPr>
              <a:t> to </a:t>
            </a:r>
            <a:r>
              <a:rPr lang="es-ES" dirty="0" err="1">
                <a:solidFill>
                  <a:schemeClr val="tx1"/>
                </a:solidFill>
                <a:latin typeface="+mn-lt"/>
              </a:rPr>
              <a:t>those</a:t>
            </a:r>
            <a:r>
              <a:rPr lang="es-ES" dirty="0">
                <a:solidFill>
                  <a:schemeClr val="tx1"/>
                </a:solidFill>
                <a:latin typeface="+mn-lt"/>
              </a:rPr>
              <a:t> </a:t>
            </a:r>
            <a:r>
              <a:rPr lang="es-ES" dirty="0" err="1">
                <a:solidFill>
                  <a:schemeClr val="tx1"/>
                </a:solidFill>
                <a:latin typeface="+mn-lt"/>
              </a:rPr>
              <a:t>duties</a:t>
            </a:r>
            <a:r>
              <a:rPr lang="es-ES" dirty="0">
                <a:solidFill>
                  <a:schemeClr val="tx1"/>
                </a:solidFill>
                <a:latin typeface="+mn-lt"/>
              </a:rPr>
              <a:t>.</a:t>
            </a:r>
          </a:p>
          <a:p>
            <a:pPr marL="0" indent="0">
              <a:buNone/>
            </a:pPr>
            <a:r>
              <a:rPr lang="es-ES" dirty="0">
                <a:solidFill>
                  <a:schemeClr val="tx1"/>
                </a:solidFill>
                <a:latin typeface="+mn-lt"/>
              </a:rPr>
              <a:t>3.   </a:t>
            </a:r>
            <a:r>
              <a:rPr lang="es-ES" dirty="0" err="1">
                <a:solidFill>
                  <a:schemeClr val="tx1"/>
                </a:solidFill>
                <a:latin typeface="+mn-lt"/>
              </a:rPr>
              <a:t>The</a:t>
            </a:r>
            <a:r>
              <a:rPr lang="es-ES" dirty="0">
                <a:solidFill>
                  <a:schemeClr val="tx1"/>
                </a:solidFill>
                <a:latin typeface="+mn-lt"/>
              </a:rPr>
              <a:t> </a:t>
            </a:r>
            <a:r>
              <a:rPr lang="es-ES" dirty="0" err="1">
                <a:solidFill>
                  <a:schemeClr val="tx1"/>
                </a:solidFill>
                <a:latin typeface="+mn-lt"/>
              </a:rPr>
              <a:t>European</a:t>
            </a:r>
            <a:r>
              <a:rPr lang="es-ES" dirty="0">
                <a:solidFill>
                  <a:schemeClr val="tx1"/>
                </a:solidFill>
                <a:latin typeface="+mn-lt"/>
              </a:rPr>
              <a:t> </a:t>
            </a:r>
            <a:r>
              <a:rPr lang="es-ES" dirty="0" err="1">
                <a:solidFill>
                  <a:schemeClr val="tx1"/>
                </a:solidFill>
                <a:latin typeface="+mn-lt"/>
              </a:rPr>
              <a:t>Chief</a:t>
            </a:r>
            <a:r>
              <a:rPr lang="es-ES" dirty="0">
                <a:solidFill>
                  <a:schemeClr val="tx1"/>
                </a:solidFill>
                <a:latin typeface="+mn-lt"/>
              </a:rPr>
              <a:t> </a:t>
            </a:r>
            <a:r>
              <a:rPr lang="es-ES" dirty="0" err="1">
                <a:solidFill>
                  <a:schemeClr val="tx1"/>
                </a:solidFill>
                <a:latin typeface="+mn-lt"/>
              </a:rPr>
              <a:t>Prosecutor</a:t>
            </a:r>
            <a:r>
              <a:rPr lang="es-ES" dirty="0">
                <a:solidFill>
                  <a:schemeClr val="tx1"/>
                </a:solidFill>
                <a:latin typeface="+mn-lt"/>
              </a:rPr>
              <a:t> </a:t>
            </a:r>
            <a:r>
              <a:rPr lang="es-ES" dirty="0" err="1">
                <a:solidFill>
                  <a:schemeClr val="tx1"/>
                </a:solidFill>
                <a:latin typeface="+mn-lt"/>
              </a:rPr>
              <a:t>shall</a:t>
            </a:r>
            <a:r>
              <a:rPr lang="es-ES" dirty="0">
                <a:solidFill>
                  <a:schemeClr val="tx1"/>
                </a:solidFill>
                <a:latin typeface="+mn-lt"/>
              </a:rPr>
              <a:t> </a:t>
            </a:r>
            <a:r>
              <a:rPr lang="es-ES" dirty="0" err="1">
                <a:solidFill>
                  <a:schemeClr val="tx1"/>
                </a:solidFill>
                <a:latin typeface="+mn-lt"/>
              </a:rPr>
              <a:t>represent</a:t>
            </a:r>
            <a:r>
              <a:rPr lang="es-ES" dirty="0">
                <a:solidFill>
                  <a:schemeClr val="tx1"/>
                </a:solidFill>
                <a:latin typeface="+mn-lt"/>
              </a:rPr>
              <a:t> </a:t>
            </a:r>
            <a:r>
              <a:rPr lang="es-ES" dirty="0" err="1">
                <a:solidFill>
                  <a:schemeClr val="tx1"/>
                </a:solidFill>
                <a:latin typeface="+mn-lt"/>
              </a:rPr>
              <a:t>the</a:t>
            </a:r>
            <a:r>
              <a:rPr lang="es-ES" dirty="0">
                <a:solidFill>
                  <a:schemeClr val="tx1"/>
                </a:solidFill>
                <a:latin typeface="+mn-lt"/>
              </a:rPr>
              <a:t> EPPO vis-à-vis </a:t>
            </a:r>
            <a:r>
              <a:rPr lang="es-ES" dirty="0" err="1">
                <a:solidFill>
                  <a:schemeClr val="tx1"/>
                </a:solidFill>
                <a:latin typeface="+mn-lt"/>
              </a:rPr>
              <a:t>the</a:t>
            </a:r>
            <a:r>
              <a:rPr lang="es-ES" dirty="0">
                <a:solidFill>
                  <a:schemeClr val="tx1"/>
                </a:solidFill>
                <a:latin typeface="+mn-lt"/>
              </a:rPr>
              <a:t> </a:t>
            </a:r>
            <a:r>
              <a:rPr lang="es-ES" dirty="0" err="1">
                <a:solidFill>
                  <a:schemeClr val="tx1"/>
                </a:solidFill>
                <a:latin typeface="+mn-lt"/>
              </a:rPr>
              <a:t>institutions</a:t>
            </a:r>
            <a:r>
              <a:rPr lang="es-ES" dirty="0">
                <a:solidFill>
                  <a:schemeClr val="tx1"/>
                </a:solidFill>
                <a:latin typeface="+mn-lt"/>
              </a:rPr>
              <a:t> of </a:t>
            </a:r>
            <a:r>
              <a:rPr lang="es-ES" dirty="0" err="1">
                <a:solidFill>
                  <a:schemeClr val="tx1"/>
                </a:solidFill>
                <a:latin typeface="+mn-lt"/>
              </a:rPr>
              <a:t>the</a:t>
            </a:r>
            <a:r>
              <a:rPr lang="es-ES" dirty="0">
                <a:solidFill>
                  <a:schemeClr val="tx1"/>
                </a:solidFill>
                <a:latin typeface="+mn-lt"/>
              </a:rPr>
              <a:t> </a:t>
            </a:r>
            <a:r>
              <a:rPr lang="es-ES" dirty="0" err="1">
                <a:solidFill>
                  <a:schemeClr val="tx1"/>
                </a:solidFill>
                <a:latin typeface="+mn-lt"/>
              </a:rPr>
              <a:t>Union</a:t>
            </a:r>
            <a:r>
              <a:rPr lang="es-ES" dirty="0">
                <a:solidFill>
                  <a:schemeClr val="tx1"/>
                </a:solidFill>
                <a:latin typeface="+mn-lt"/>
              </a:rPr>
              <a:t> and of </a:t>
            </a:r>
            <a:r>
              <a:rPr lang="es-ES" dirty="0" err="1">
                <a:solidFill>
                  <a:schemeClr val="tx1"/>
                </a:solidFill>
                <a:latin typeface="+mn-lt"/>
              </a:rPr>
              <a:t>the</a:t>
            </a:r>
            <a:r>
              <a:rPr lang="es-ES" dirty="0">
                <a:solidFill>
                  <a:schemeClr val="tx1"/>
                </a:solidFill>
                <a:latin typeface="+mn-lt"/>
              </a:rPr>
              <a:t> </a:t>
            </a:r>
            <a:r>
              <a:rPr lang="es-ES" dirty="0" err="1">
                <a:solidFill>
                  <a:schemeClr val="tx1"/>
                </a:solidFill>
                <a:latin typeface="+mn-lt"/>
              </a:rPr>
              <a:t>Member</a:t>
            </a:r>
            <a:r>
              <a:rPr lang="es-ES" dirty="0">
                <a:solidFill>
                  <a:schemeClr val="tx1"/>
                </a:solidFill>
                <a:latin typeface="+mn-lt"/>
              </a:rPr>
              <a:t> </a:t>
            </a:r>
            <a:r>
              <a:rPr lang="es-ES" dirty="0" err="1">
                <a:solidFill>
                  <a:schemeClr val="tx1"/>
                </a:solidFill>
                <a:latin typeface="+mn-lt"/>
              </a:rPr>
              <a:t>States</a:t>
            </a:r>
            <a:r>
              <a:rPr lang="es-ES" dirty="0">
                <a:solidFill>
                  <a:schemeClr val="tx1"/>
                </a:solidFill>
                <a:latin typeface="+mn-lt"/>
              </a:rPr>
              <a:t> of </a:t>
            </a:r>
            <a:r>
              <a:rPr lang="es-ES" dirty="0" err="1">
                <a:solidFill>
                  <a:schemeClr val="tx1"/>
                </a:solidFill>
                <a:latin typeface="+mn-lt"/>
              </a:rPr>
              <a:t>the</a:t>
            </a:r>
            <a:r>
              <a:rPr lang="es-ES" dirty="0">
                <a:solidFill>
                  <a:schemeClr val="tx1"/>
                </a:solidFill>
                <a:latin typeface="+mn-lt"/>
              </a:rPr>
              <a:t> </a:t>
            </a:r>
            <a:r>
              <a:rPr lang="es-ES" dirty="0" err="1">
                <a:solidFill>
                  <a:schemeClr val="tx1"/>
                </a:solidFill>
                <a:latin typeface="+mn-lt"/>
              </a:rPr>
              <a:t>European</a:t>
            </a:r>
            <a:r>
              <a:rPr lang="es-ES" dirty="0">
                <a:solidFill>
                  <a:schemeClr val="tx1"/>
                </a:solidFill>
                <a:latin typeface="+mn-lt"/>
              </a:rPr>
              <a:t> </a:t>
            </a:r>
            <a:r>
              <a:rPr lang="es-ES" dirty="0" err="1">
                <a:solidFill>
                  <a:schemeClr val="tx1"/>
                </a:solidFill>
                <a:latin typeface="+mn-lt"/>
              </a:rPr>
              <a:t>Union</a:t>
            </a:r>
            <a:r>
              <a:rPr lang="es-ES" dirty="0">
                <a:solidFill>
                  <a:schemeClr val="tx1"/>
                </a:solidFill>
                <a:latin typeface="+mn-lt"/>
              </a:rPr>
              <a:t>, and </a:t>
            </a:r>
            <a:r>
              <a:rPr lang="es-ES" dirty="0" err="1">
                <a:solidFill>
                  <a:schemeClr val="tx1"/>
                </a:solidFill>
                <a:latin typeface="+mn-lt"/>
              </a:rPr>
              <a:t>third</a:t>
            </a:r>
            <a:r>
              <a:rPr lang="es-ES" dirty="0">
                <a:solidFill>
                  <a:schemeClr val="tx1"/>
                </a:solidFill>
                <a:latin typeface="+mn-lt"/>
              </a:rPr>
              <a:t> </a:t>
            </a:r>
            <a:r>
              <a:rPr lang="es-ES" dirty="0" err="1">
                <a:solidFill>
                  <a:schemeClr val="tx1"/>
                </a:solidFill>
                <a:latin typeface="+mn-lt"/>
              </a:rPr>
              <a:t>parties</a:t>
            </a:r>
            <a:r>
              <a:rPr lang="es-ES" dirty="0">
                <a:solidFill>
                  <a:schemeClr val="tx1"/>
                </a:solidFill>
                <a:latin typeface="+mn-lt"/>
              </a:rPr>
              <a:t>. </a:t>
            </a:r>
            <a:r>
              <a:rPr lang="es-ES" dirty="0" err="1">
                <a:solidFill>
                  <a:schemeClr val="tx1"/>
                </a:solidFill>
                <a:latin typeface="+mn-lt"/>
              </a:rPr>
              <a:t>The</a:t>
            </a:r>
            <a:r>
              <a:rPr lang="es-ES" dirty="0">
                <a:solidFill>
                  <a:schemeClr val="tx1"/>
                </a:solidFill>
                <a:latin typeface="+mn-lt"/>
              </a:rPr>
              <a:t> </a:t>
            </a:r>
            <a:r>
              <a:rPr lang="es-ES" dirty="0" err="1">
                <a:solidFill>
                  <a:schemeClr val="tx1"/>
                </a:solidFill>
                <a:latin typeface="+mn-lt"/>
              </a:rPr>
              <a:t>European</a:t>
            </a:r>
            <a:r>
              <a:rPr lang="es-ES" dirty="0">
                <a:solidFill>
                  <a:schemeClr val="tx1"/>
                </a:solidFill>
                <a:latin typeface="+mn-lt"/>
              </a:rPr>
              <a:t> </a:t>
            </a:r>
            <a:r>
              <a:rPr lang="es-ES" dirty="0" err="1">
                <a:solidFill>
                  <a:schemeClr val="tx1"/>
                </a:solidFill>
                <a:latin typeface="+mn-lt"/>
              </a:rPr>
              <a:t>Chief</a:t>
            </a:r>
            <a:r>
              <a:rPr lang="es-ES" dirty="0">
                <a:solidFill>
                  <a:schemeClr val="tx1"/>
                </a:solidFill>
                <a:latin typeface="+mn-lt"/>
              </a:rPr>
              <a:t> </a:t>
            </a:r>
            <a:r>
              <a:rPr lang="es-ES" dirty="0" err="1">
                <a:solidFill>
                  <a:schemeClr val="tx1"/>
                </a:solidFill>
                <a:latin typeface="+mn-lt"/>
              </a:rPr>
              <a:t>Prosecutor</a:t>
            </a:r>
            <a:r>
              <a:rPr lang="es-ES" dirty="0">
                <a:solidFill>
                  <a:schemeClr val="tx1"/>
                </a:solidFill>
                <a:latin typeface="+mn-lt"/>
              </a:rPr>
              <a:t> </a:t>
            </a:r>
            <a:r>
              <a:rPr lang="es-ES" dirty="0" err="1">
                <a:solidFill>
                  <a:schemeClr val="tx1"/>
                </a:solidFill>
                <a:latin typeface="+mn-lt"/>
              </a:rPr>
              <a:t>may</a:t>
            </a:r>
            <a:r>
              <a:rPr lang="es-ES" dirty="0">
                <a:solidFill>
                  <a:schemeClr val="tx1"/>
                </a:solidFill>
                <a:latin typeface="+mn-lt"/>
              </a:rPr>
              <a:t> </a:t>
            </a:r>
            <a:r>
              <a:rPr lang="es-ES" dirty="0" err="1">
                <a:solidFill>
                  <a:schemeClr val="tx1"/>
                </a:solidFill>
                <a:latin typeface="+mn-lt"/>
              </a:rPr>
              <a:t>delegate</a:t>
            </a:r>
            <a:r>
              <a:rPr lang="es-ES" dirty="0">
                <a:solidFill>
                  <a:schemeClr val="tx1"/>
                </a:solidFill>
                <a:latin typeface="+mn-lt"/>
              </a:rPr>
              <a:t> </a:t>
            </a:r>
            <a:r>
              <a:rPr lang="es-ES" dirty="0" err="1">
                <a:solidFill>
                  <a:schemeClr val="tx1"/>
                </a:solidFill>
                <a:latin typeface="+mn-lt"/>
              </a:rPr>
              <a:t>his</a:t>
            </a:r>
            <a:r>
              <a:rPr lang="es-ES" dirty="0">
                <a:solidFill>
                  <a:schemeClr val="tx1"/>
                </a:solidFill>
                <a:latin typeface="+mn-lt"/>
              </a:rPr>
              <a:t>/</a:t>
            </a:r>
            <a:r>
              <a:rPr lang="es-ES" dirty="0" err="1">
                <a:solidFill>
                  <a:schemeClr val="tx1"/>
                </a:solidFill>
                <a:latin typeface="+mn-lt"/>
              </a:rPr>
              <a:t>her</a:t>
            </a:r>
            <a:r>
              <a:rPr lang="es-ES" dirty="0">
                <a:solidFill>
                  <a:schemeClr val="tx1"/>
                </a:solidFill>
                <a:latin typeface="+mn-lt"/>
              </a:rPr>
              <a:t> </a:t>
            </a:r>
            <a:r>
              <a:rPr lang="es-ES" dirty="0" err="1">
                <a:solidFill>
                  <a:schemeClr val="tx1"/>
                </a:solidFill>
                <a:latin typeface="+mn-lt"/>
              </a:rPr>
              <a:t>tasks</a:t>
            </a:r>
            <a:r>
              <a:rPr lang="es-ES" dirty="0">
                <a:solidFill>
                  <a:schemeClr val="tx1"/>
                </a:solidFill>
                <a:latin typeface="+mn-lt"/>
              </a:rPr>
              <a:t> </a:t>
            </a:r>
            <a:r>
              <a:rPr lang="es-ES" dirty="0" err="1">
                <a:solidFill>
                  <a:schemeClr val="tx1"/>
                </a:solidFill>
                <a:latin typeface="+mn-lt"/>
              </a:rPr>
              <a:t>relating</a:t>
            </a:r>
            <a:r>
              <a:rPr lang="es-ES" dirty="0">
                <a:solidFill>
                  <a:schemeClr val="tx1"/>
                </a:solidFill>
                <a:latin typeface="+mn-lt"/>
              </a:rPr>
              <a:t> to </a:t>
            </a:r>
            <a:r>
              <a:rPr lang="es-ES" dirty="0" err="1">
                <a:solidFill>
                  <a:schemeClr val="tx1"/>
                </a:solidFill>
                <a:latin typeface="+mn-lt"/>
              </a:rPr>
              <a:t>representation</a:t>
            </a:r>
            <a:r>
              <a:rPr lang="es-ES" dirty="0">
                <a:solidFill>
                  <a:schemeClr val="tx1"/>
                </a:solidFill>
                <a:latin typeface="+mn-lt"/>
              </a:rPr>
              <a:t> to </a:t>
            </a:r>
            <a:r>
              <a:rPr lang="es-ES" dirty="0" err="1">
                <a:solidFill>
                  <a:schemeClr val="tx1"/>
                </a:solidFill>
                <a:latin typeface="+mn-lt"/>
              </a:rPr>
              <a:t>one</a:t>
            </a:r>
            <a:r>
              <a:rPr lang="es-ES" dirty="0">
                <a:solidFill>
                  <a:schemeClr val="tx1"/>
                </a:solidFill>
                <a:latin typeface="+mn-lt"/>
              </a:rPr>
              <a:t> of </a:t>
            </a:r>
            <a:r>
              <a:rPr lang="es-ES" dirty="0" err="1">
                <a:solidFill>
                  <a:schemeClr val="tx1"/>
                </a:solidFill>
                <a:latin typeface="+mn-lt"/>
              </a:rPr>
              <a:t>the</a:t>
            </a:r>
            <a:r>
              <a:rPr lang="es-ES" dirty="0">
                <a:solidFill>
                  <a:schemeClr val="tx1"/>
                </a:solidFill>
                <a:latin typeface="+mn-lt"/>
              </a:rPr>
              <a:t> </a:t>
            </a:r>
            <a:r>
              <a:rPr lang="es-ES" dirty="0" err="1">
                <a:solidFill>
                  <a:schemeClr val="tx1"/>
                </a:solidFill>
                <a:latin typeface="+mn-lt"/>
              </a:rPr>
              <a:t>Deputy</a:t>
            </a:r>
            <a:r>
              <a:rPr lang="es-ES" dirty="0">
                <a:solidFill>
                  <a:schemeClr val="tx1"/>
                </a:solidFill>
                <a:latin typeface="+mn-lt"/>
              </a:rPr>
              <a:t> </a:t>
            </a:r>
            <a:r>
              <a:rPr lang="es-ES" dirty="0" err="1">
                <a:solidFill>
                  <a:schemeClr val="tx1"/>
                </a:solidFill>
                <a:latin typeface="+mn-lt"/>
              </a:rPr>
              <a:t>European</a:t>
            </a:r>
            <a:r>
              <a:rPr lang="es-ES" dirty="0">
                <a:solidFill>
                  <a:schemeClr val="tx1"/>
                </a:solidFill>
                <a:latin typeface="+mn-lt"/>
              </a:rPr>
              <a:t> </a:t>
            </a:r>
            <a:r>
              <a:rPr lang="es-ES" dirty="0" err="1">
                <a:solidFill>
                  <a:schemeClr val="tx1"/>
                </a:solidFill>
                <a:latin typeface="+mn-lt"/>
              </a:rPr>
              <a:t>Chief</a:t>
            </a:r>
            <a:r>
              <a:rPr lang="es-ES" dirty="0">
                <a:solidFill>
                  <a:schemeClr val="tx1"/>
                </a:solidFill>
                <a:latin typeface="+mn-lt"/>
              </a:rPr>
              <a:t> </a:t>
            </a:r>
            <a:r>
              <a:rPr lang="es-ES" dirty="0" err="1">
                <a:solidFill>
                  <a:schemeClr val="tx1"/>
                </a:solidFill>
                <a:latin typeface="+mn-lt"/>
              </a:rPr>
              <a:t>Prosecutors</a:t>
            </a:r>
            <a:r>
              <a:rPr lang="es-ES" dirty="0">
                <a:solidFill>
                  <a:schemeClr val="tx1"/>
                </a:solidFill>
                <a:latin typeface="+mn-lt"/>
              </a:rPr>
              <a:t> </a:t>
            </a:r>
            <a:r>
              <a:rPr lang="es-ES" dirty="0" err="1">
                <a:solidFill>
                  <a:schemeClr val="tx1"/>
                </a:solidFill>
                <a:latin typeface="+mn-lt"/>
              </a:rPr>
              <a:t>or</a:t>
            </a:r>
            <a:r>
              <a:rPr lang="es-ES" dirty="0">
                <a:solidFill>
                  <a:schemeClr val="tx1"/>
                </a:solidFill>
                <a:latin typeface="+mn-lt"/>
              </a:rPr>
              <a:t> to a </a:t>
            </a:r>
            <a:r>
              <a:rPr lang="es-ES" dirty="0" err="1">
                <a:solidFill>
                  <a:schemeClr val="tx1"/>
                </a:solidFill>
                <a:latin typeface="+mn-lt"/>
              </a:rPr>
              <a:t>European</a:t>
            </a:r>
            <a:r>
              <a:rPr lang="es-ES" dirty="0">
                <a:solidFill>
                  <a:schemeClr val="tx1"/>
                </a:solidFill>
                <a:latin typeface="+mn-lt"/>
              </a:rPr>
              <a:t> </a:t>
            </a:r>
            <a:r>
              <a:rPr lang="es-ES" dirty="0" err="1">
                <a:solidFill>
                  <a:schemeClr val="tx1"/>
                </a:solidFill>
                <a:latin typeface="+mn-lt"/>
              </a:rPr>
              <a:t>Prosecutor</a:t>
            </a:r>
            <a:r>
              <a:rPr lang="es-ES" dirty="0">
                <a:solidFill>
                  <a:schemeClr val="tx1"/>
                </a:solidFill>
                <a:latin typeface="+mn-lt"/>
              </a:rPr>
              <a:t>.</a:t>
            </a:r>
          </a:p>
          <a:p>
            <a:pPr marL="0" indent="0">
              <a:buNone/>
            </a:pPr>
            <a:endParaRPr lang="es-ES" dirty="0"/>
          </a:p>
        </p:txBody>
      </p:sp>
      <p:sp>
        <p:nvSpPr>
          <p:cNvPr id="4" name="Dia számának helye 3">
            <a:extLst>
              <a:ext uri="{FF2B5EF4-FFF2-40B4-BE49-F238E27FC236}">
                <a16:creationId xmlns:a16="http://schemas.microsoft.com/office/drawing/2014/main" id="{39908AAE-EA48-404C-9052-A563175323F2}"/>
              </a:ext>
            </a:extLst>
          </p:cNvPr>
          <p:cNvSpPr>
            <a:spLocks noGrp="1"/>
          </p:cNvSpPr>
          <p:nvPr>
            <p:ph type="sldNum" sz="quarter" idx="12"/>
          </p:nvPr>
        </p:nvSpPr>
        <p:spPr/>
        <p:txBody>
          <a:bodyPr/>
          <a:lstStyle/>
          <a:p>
            <a:fld id="{6113E31D-E2AB-40D1-8B51-AFA5AFEF393A}" type="slidenum">
              <a:rPr lang="en-US" smtClean="0"/>
              <a:t>14</a:t>
            </a:fld>
            <a:endParaRPr lang="en-US" dirty="0"/>
          </a:p>
        </p:txBody>
      </p:sp>
    </p:spTree>
    <p:extLst>
      <p:ext uri="{BB962C8B-B14F-4D97-AF65-F5344CB8AC3E}">
        <p14:creationId xmlns:p14="http://schemas.microsoft.com/office/powerpoint/2010/main" val="1690910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br>
              <a:rPr lang="es-ES_tradnl" sz="4000" b="1" dirty="0"/>
            </a:br>
            <a:r>
              <a:rPr lang="es-ES_tradnl" sz="4000" b="1" dirty="0"/>
              <a:t>QUIZ - TEST YOUR KNOWLEDGE</a:t>
            </a:r>
            <a:endParaRPr lang="es-ES" sz="4000" b="1" dirty="0"/>
          </a:p>
        </p:txBody>
      </p:sp>
      <p:sp>
        <p:nvSpPr>
          <p:cNvPr id="3" name="Subtítulo 2"/>
          <p:cNvSpPr>
            <a:spLocks noGrp="1"/>
          </p:cNvSpPr>
          <p:nvPr>
            <p:ph idx="1"/>
          </p:nvPr>
        </p:nvSpPr>
        <p:spPr/>
        <p:txBody>
          <a:bodyPr>
            <a:noAutofit/>
          </a:bodyPr>
          <a:lstStyle/>
          <a:p>
            <a:pPr algn="just"/>
            <a:r>
              <a:rPr lang="es-ES_tradnl" sz="3200" b="1" dirty="0" err="1">
                <a:solidFill>
                  <a:schemeClr val="tx1"/>
                </a:solidFill>
                <a:latin typeface="+mn-lt"/>
              </a:rPr>
              <a:t>The</a:t>
            </a:r>
            <a:r>
              <a:rPr lang="es-ES_tradnl" sz="3200" b="1" dirty="0">
                <a:solidFill>
                  <a:schemeClr val="tx1"/>
                </a:solidFill>
                <a:latin typeface="+mn-lt"/>
              </a:rPr>
              <a:t> </a:t>
            </a:r>
            <a:r>
              <a:rPr lang="es-ES_tradnl" sz="3200" b="1" dirty="0" err="1">
                <a:solidFill>
                  <a:schemeClr val="tx1"/>
                </a:solidFill>
                <a:latin typeface="+mn-lt"/>
              </a:rPr>
              <a:t>College</a:t>
            </a:r>
            <a:r>
              <a:rPr lang="es-ES_tradnl" sz="3200" b="1" dirty="0">
                <a:solidFill>
                  <a:schemeClr val="tx1"/>
                </a:solidFill>
                <a:latin typeface="+mn-lt"/>
              </a:rPr>
              <a:t>….. (TRUE OR FALSE)</a:t>
            </a:r>
          </a:p>
          <a:p>
            <a:pPr marL="457200" indent="-457200" algn="just">
              <a:buFont typeface="+mj-lt"/>
              <a:buAutoNum type="alphaLcParenR"/>
            </a:pPr>
            <a:r>
              <a:rPr lang="es-ES_tradnl" sz="3200" dirty="0" err="1">
                <a:solidFill>
                  <a:schemeClr val="tx1"/>
                </a:solidFill>
                <a:latin typeface="+mn-lt"/>
              </a:rPr>
              <a:t>will</a:t>
            </a:r>
            <a:r>
              <a:rPr lang="es-ES_tradnl" sz="3200" dirty="0">
                <a:solidFill>
                  <a:schemeClr val="tx1"/>
                </a:solidFill>
                <a:latin typeface="+mn-lt"/>
              </a:rPr>
              <a:t> meet once a year and can hold a second extraordinary meeting in August</a:t>
            </a:r>
          </a:p>
          <a:p>
            <a:pPr marL="457200" indent="-457200" algn="just">
              <a:buFont typeface="+mj-lt"/>
              <a:buAutoNum type="alphaLcParenR"/>
            </a:pPr>
            <a:r>
              <a:rPr lang="es-ES_tradnl" sz="3200" dirty="0" err="1">
                <a:solidFill>
                  <a:schemeClr val="tx1"/>
                </a:solidFill>
                <a:latin typeface="+mn-lt"/>
              </a:rPr>
              <a:t>takes</a:t>
            </a:r>
            <a:r>
              <a:rPr lang="es-ES_tradnl" sz="3200" dirty="0">
                <a:solidFill>
                  <a:schemeClr val="tx1"/>
                </a:solidFill>
                <a:latin typeface="+mn-lt"/>
              </a:rPr>
              <a:t> </a:t>
            </a:r>
            <a:r>
              <a:rPr lang="es-ES_tradnl" sz="3200" dirty="0" err="1">
                <a:solidFill>
                  <a:schemeClr val="tx1"/>
                </a:solidFill>
                <a:latin typeface="+mn-lt"/>
              </a:rPr>
              <a:t>operational</a:t>
            </a:r>
            <a:r>
              <a:rPr lang="es-ES_tradnl" sz="3200" dirty="0">
                <a:solidFill>
                  <a:schemeClr val="tx1"/>
                </a:solidFill>
                <a:latin typeface="+mn-lt"/>
              </a:rPr>
              <a:t> </a:t>
            </a:r>
            <a:r>
              <a:rPr lang="es-ES_tradnl" sz="3200" dirty="0" err="1">
                <a:solidFill>
                  <a:schemeClr val="tx1"/>
                </a:solidFill>
                <a:latin typeface="+mn-lt"/>
              </a:rPr>
              <a:t>decisions</a:t>
            </a:r>
            <a:r>
              <a:rPr lang="es-ES_tradnl" sz="3200" dirty="0">
                <a:solidFill>
                  <a:schemeClr val="tx1"/>
                </a:solidFill>
                <a:latin typeface="+mn-lt"/>
              </a:rPr>
              <a:t> in </a:t>
            </a:r>
            <a:r>
              <a:rPr lang="es-ES_tradnl" sz="3200" dirty="0" err="1">
                <a:solidFill>
                  <a:schemeClr val="tx1"/>
                </a:solidFill>
                <a:latin typeface="+mn-lt"/>
              </a:rPr>
              <a:t>on-going</a:t>
            </a:r>
            <a:r>
              <a:rPr lang="es-ES_tradnl" sz="3200" dirty="0">
                <a:solidFill>
                  <a:schemeClr val="tx1"/>
                </a:solidFill>
                <a:latin typeface="+mn-lt"/>
              </a:rPr>
              <a:t> cases </a:t>
            </a:r>
            <a:r>
              <a:rPr lang="es-ES_tradnl" sz="3200" dirty="0" err="1">
                <a:solidFill>
                  <a:schemeClr val="tx1"/>
                </a:solidFill>
                <a:latin typeface="+mn-lt"/>
              </a:rPr>
              <a:t>by</a:t>
            </a:r>
            <a:r>
              <a:rPr lang="es-ES_tradnl" sz="3200" dirty="0">
                <a:solidFill>
                  <a:schemeClr val="tx1"/>
                </a:solidFill>
                <a:latin typeface="+mn-lt"/>
              </a:rPr>
              <a:t> simple </a:t>
            </a:r>
            <a:r>
              <a:rPr lang="es-ES_tradnl" sz="3200" dirty="0" err="1">
                <a:solidFill>
                  <a:schemeClr val="tx1"/>
                </a:solidFill>
                <a:latin typeface="+mn-lt"/>
              </a:rPr>
              <a:t>majority</a:t>
            </a:r>
            <a:r>
              <a:rPr lang="es-ES_tradnl" sz="3200" dirty="0">
                <a:solidFill>
                  <a:schemeClr val="tx1"/>
                </a:solidFill>
                <a:latin typeface="+mn-lt"/>
              </a:rPr>
              <a:t> </a:t>
            </a:r>
            <a:endParaRPr lang="en-US" sz="3200" dirty="0">
              <a:solidFill>
                <a:schemeClr val="tx1"/>
              </a:solidFill>
              <a:latin typeface="+mn-lt"/>
            </a:endParaRPr>
          </a:p>
          <a:p>
            <a:pPr marL="457200" indent="-457200" algn="just">
              <a:buFont typeface="+mj-lt"/>
              <a:buAutoNum type="alphaLcParenR"/>
            </a:pPr>
            <a:r>
              <a:rPr lang="es-ES_tradnl" sz="3200" dirty="0" err="1">
                <a:solidFill>
                  <a:schemeClr val="tx1"/>
                </a:solidFill>
                <a:latin typeface="+mn-lt"/>
              </a:rPr>
              <a:t>adopts</a:t>
            </a:r>
            <a:r>
              <a:rPr lang="es-ES_tradnl" sz="3200" dirty="0">
                <a:solidFill>
                  <a:schemeClr val="tx1"/>
                </a:solidFill>
                <a:latin typeface="+mn-lt"/>
              </a:rPr>
              <a:t> </a:t>
            </a:r>
            <a:r>
              <a:rPr lang="es-ES_tradnl" sz="3200" dirty="0" err="1">
                <a:solidFill>
                  <a:schemeClr val="tx1"/>
                </a:solidFill>
                <a:latin typeface="+mn-lt"/>
              </a:rPr>
              <a:t>the</a:t>
            </a:r>
            <a:r>
              <a:rPr lang="es-ES_tradnl" sz="3200" dirty="0">
                <a:solidFill>
                  <a:schemeClr val="tx1"/>
                </a:solidFill>
                <a:latin typeface="+mn-lt"/>
              </a:rPr>
              <a:t> EPPO </a:t>
            </a:r>
            <a:r>
              <a:rPr lang="es-ES_tradnl" sz="3200" dirty="0" err="1">
                <a:solidFill>
                  <a:schemeClr val="tx1"/>
                </a:solidFill>
                <a:latin typeface="+mn-lt"/>
              </a:rPr>
              <a:t>internal</a:t>
            </a:r>
            <a:r>
              <a:rPr lang="es-ES_tradnl" sz="3200" dirty="0">
                <a:solidFill>
                  <a:schemeClr val="tx1"/>
                </a:solidFill>
                <a:latin typeface="+mn-lt"/>
              </a:rPr>
              <a:t> rules of </a:t>
            </a:r>
            <a:r>
              <a:rPr lang="es-ES_tradnl" sz="3200" dirty="0" err="1">
                <a:solidFill>
                  <a:schemeClr val="tx1"/>
                </a:solidFill>
                <a:latin typeface="+mn-lt"/>
              </a:rPr>
              <a:t>procedure</a:t>
            </a:r>
            <a:r>
              <a:rPr lang="es-ES_tradnl" sz="3200" dirty="0">
                <a:solidFill>
                  <a:schemeClr val="tx1"/>
                </a:solidFill>
                <a:latin typeface="+mn-lt"/>
              </a:rPr>
              <a:t> and sets up </a:t>
            </a:r>
            <a:r>
              <a:rPr lang="es-ES_tradnl" sz="3200" dirty="0" err="1">
                <a:solidFill>
                  <a:schemeClr val="tx1"/>
                </a:solidFill>
                <a:latin typeface="+mn-lt"/>
              </a:rPr>
              <a:t>permanent</a:t>
            </a:r>
            <a:r>
              <a:rPr lang="es-ES_tradnl" sz="3200" dirty="0">
                <a:solidFill>
                  <a:schemeClr val="tx1"/>
                </a:solidFill>
                <a:latin typeface="+mn-lt"/>
              </a:rPr>
              <a:t> </a:t>
            </a:r>
            <a:r>
              <a:rPr lang="es-ES_tradnl" sz="3200" dirty="0" err="1">
                <a:solidFill>
                  <a:schemeClr val="tx1"/>
                </a:solidFill>
                <a:latin typeface="+mn-lt"/>
              </a:rPr>
              <a:t>chambers</a:t>
            </a:r>
            <a:endParaRPr lang="en-US" sz="3200" dirty="0">
              <a:solidFill>
                <a:schemeClr val="tx1"/>
              </a:solidFill>
              <a:latin typeface="+mn-lt"/>
            </a:endParaRPr>
          </a:p>
          <a:p>
            <a:pPr marL="457200" indent="-457200" algn="just">
              <a:buFont typeface="+mj-lt"/>
              <a:buAutoNum type="alphaLcParenR"/>
            </a:pPr>
            <a:endParaRPr lang="en-US" sz="3200" dirty="0"/>
          </a:p>
          <a:p>
            <a:pPr algn="just"/>
            <a:endParaRPr lang="es-ES" sz="3200" dirty="0"/>
          </a:p>
        </p:txBody>
      </p:sp>
      <p:sp>
        <p:nvSpPr>
          <p:cNvPr id="5" name="Textfeld 4">
            <a:extLst>
              <a:ext uri="{FF2B5EF4-FFF2-40B4-BE49-F238E27FC236}">
                <a16:creationId xmlns:a16="http://schemas.microsoft.com/office/drawing/2014/main" id="{87B5C112-0D71-4BF9-9411-A514EB828DAB}"/>
              </a:ext>
            </a:extLst>
          </p:cNvPr>
          <p:cNvSpPr txBox="1"/>
          <p:nvPr/>
        </p:nvSpPr>
        <p:spPr>
          <a:xfrm>
            <a:off x="6841490" y="3080254"/>
            <a:ext cx="1280160" cy="584775"/>
          </a:xfrm>
          <a:prstGeom prst="rect">
            <a:avLst/>
          </a:prstGeom>
          <a:noFill/>
        </p:spPr>
        <p:txBody>
          <a:bodyPr wrap="square" rtlCol="0">
            <a:spAutoFit/>
          </a:bodyPr>
          <a:lstStyle/>
          <a:p>
            <a:r>
              <a:rPr lang="de-DE" sz="3200" dirty="0">
                <a:solidFill>
                  <a:schemeClr val="accent1">
                    <a:lumMod val="60000"/>
                    <a:lumOff val="40000"/>
                  </a:schemeClr>
                </a:solidFill>
              </a:rPr>
              <a:t>FALSE</a:t>
            </a:r>
          </a:p>
        </p:txBody>
      </p:sp>
      <p:sp>
        <p:nvSpPr>
          <p:cNvPr id="6" name="Textfeld 5">
            <a:extLst>
              <a:ext uri="{FF2B5EF4-FFF2-40B4-BE49-F238E27FC236}">
                <a16:creationId xmlns:a16="http://schemas.microsoft.com/office/drawing/2014/main" id="{4947EA85-3C70-4AF2-BD15-28DA772F2A61}"/>
              </a:ext>
            </a:extLst>
          </p:cNvPr>
          <p:cNvSpPr txBox="1"/>
          <p:nvPr/>
        </p:nvSpPr>
        <p:spPr>
          <a:xfrm>
            <a:off x="6912610" y="4067932"/>
            <a:ext cx="1280160" cy="584775"/>
          </a:xfrm>
          <a:prstGeom prst="rect">
            <a:avLst/>
          </a:prstGeom>
          <a:noFill/>
        </p:spPr>
        <p:txBody>
          <a:bodyPr wrap="square" rtlCol="0">
            <a:spAutoFit/>
          </a:bodyPr>
          <a:lstStyle/>
          <a:p>
            <a:r>
              <a:rPr lang="de-DE" sz="3200" dirty="0">
                <a:solidFill>
                  <a:schemeClr val="accent1">
                    <a:lumMod val="60000"/>
                    <a:lumOff val="40000"/>
                  </a:schemeClr>
                </a:solidFill>
              </a:rPr>
              <a:t>FALSE</a:t>
            </a:r>
          </a:p>
        </p:txBody>
      </p:sp>
      <p:sp>
        <p:nvSpPr>
          <p:cNvPr id="9" name="Textfeld 8">
            <a:extLst>
              <a:ext uri="{FF2B5EF4-FFF2-40B4-BE49-F238E27FC236}">
                <a16:creationId xmlns:a16="http://schemas.microsoft.com/office/drawing/2014/main" id="{211FF4E3-0DA1-43E8-AC20-A4CE688AECEE}"/>
              </a:ext>
            </a:extLst>
          </p:cNvPr>
          <p:cNvSpPr txBox="1"/>
          <p:nvPr/>
        </p:nvSpPr>
        <p:spPr>
          <a:xfrm>
            <a:off x="6841490" y="5199814"/>
            <a:ext cx="1280160" cy="584775"/>
          </a:xfrm>
          <a:prstGeom prst="rect">
            <a:avLst/>
          </a:prstGeom>
          <a:noFill/>
        </p:spPr>
        <p:txBody>
          <a:bodyPr wrap="square" rtlCol="0">
            <a:spAutoFit/>
          </a:bodyPr>
          <a:lstStyle/>
          <a:p>
            <a:r>
              <a:rPr lang="de-DE" sz="3200" dirty="0">
                <a:solidFill>
                  <a:schemeClr val="accent1">
                    <a:lumMod val="60000"/>
                    <a:lumOff val="40000"/>
                  </a:schemeClr>
                </a:solidFill>
              </a:rPr>
              <a:t>TRUE</a:t>
            </a:r>
          </a:p>
        </p:txBody>
      </p:sp>
      <p:sp>
        <p:nvSpPr>
          <p:cNvPr id="4" name="Dia számának helye 3">
            <a:extLst>
              <a:ext uri="{FF2B5EF4-FFF2-40B4-BE49-F238E27FC236}">
                <a16:creationId xmlns:a16="http://schemas.microsoft.com/office/drawing/2014/main" id="{F1E69971-58D9-41A5-ADA2-30B4EDA3B89E}"/>
              </a:ext>
            </a:extLst>
          </p:cNvPr>
          <p:cNvSpPr>
            <a:spLocks noGrp="1"/>
          </p:cNvSpPr>
          <p:nvPr>
            <p:ph type="sldNum" sz="quarter" idx="12"/>
          </p:nvPr>
        </p:nvSpPr>
        <p:spPr/>
        <p:txBody>
          <a:bodyPr/>
          <a:lstStyle/>
          <a:p>
            <a:fld id="{6113E31D-E2AB-40D1-8B51-AFA5AFEF393A}" type="slidenum">
              <a:rPr lang="en-US" smtClean="0"/>
              <a:t>15</a:t>
            </a:fld>
            <a:endParaRPr lang="en-US" dirty="0"/>
          </a:p>
        </p:txBody>
      </p:sp>
    </p:spTree>
    <p:extLst>
      <p:ext uri="{BB962C8B-B14F-4D97-AF65-F5344CB8AC3E}">
        <p14:creationId xmlns:p14="http://schemas.microsoft.com/office/powerpoint/2010/main" val="2847292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err="1"/>
              <a:t>Article</a:t>
            </a:r>
            <a:r>
              <a:rPr lang="es-ES_tradnl" dirty="0"/>
              <a:t> 9 </a:t>
            </a:r>
            <a:r>
              <a:rPr lang="es-ES_tradnl" dirty="0" err="1"/>
              <a:t>The</a:t>
            </a:r>
            <a:r>
              <a:rPr lang="es-ES_tradnl" dirty="0"/>
              <a:t> </a:t>
            </a:r>
            <a:r>
              <a:rPr lang="es-ES_tradnl" dirty="0" err="1"/>
              <a:t>College</a:t>
            </a:r>
            <a:endParaRPr lang="es-ES" dirty="0"/>
          </a:p>
        </p:txBody>
      </p:sp>
      <p:sp>
        <p:nvSpPr>
          <p:cNvPr id="3" name="Marcador de contenido 2"/>
          <p:cNvSpPr>
            <a:spLocks noGrp="1"/>
          </p:cNvSpPr>
          <p:nvPr>
            <p:ph idx="1"/>
          </p:nvPr>
        </p:nvSpPr>
        <p:spPr/>
        <p:txBody>
          <a:bodyPr>
            <a:normAutofit fontScale="77500" lnSpcReduction="20000"/>
          </a:bodyPr>
          <a:lstStyle/>
          <a:p>
            <a:pPr>
              <a:buFont typeface="Wingdings" panose="05000000000000000000" pitchFamily="2" charset="2"/>
              <a:buChar char="Ø"/>
            </a:pPr>
            <a:r>
              <a:rPr lang="es-ES" sz="3200" dirty="0">
                <a:solidFill>
                  <a:schemeClr val="tx1"/>
                </a:solidFill>
                <a:latin typeface="+mn-lt"/>
              </a:rPr>
              <a:t> </a:t>
            </a:r>
            <a:r>
              <a:rPr lang="es-ES" sz="2900" dirty="0" err="1">
                <a:solidFill>
                  <a:schemeClr val="tx1"/>
                </a:solidFill>
                <a:latin typeface="+mn-lt"/>
              </a:rPr>
              <a:t>European</a:t>
            </a:r>
            <a:r>
              <a:rPr lang="es-ES" sz="2900" dirty="0">
                <a:solidFill>
                  <a:schemeClr val="tx1"/>
                </a:solidFill>
                <a:latin typeface="+mn-lt"/>
              </a:rPr>
              <a:t> </a:t>
            </a:r>
            <a:r>
              <a:rPr lang="es-ES" sz="2900" dirty="0" err="1">
                <a:solidFill>
                  <a:schemeClr val="tx1"/>
                </a:solidFill>
                <a:latin typeface="+mn-lt"/>
              </a:rPr>
              <a:t>Chief</a:t>
            </a:r>
            <a:r>
              <a:rPr lang="es-ES" sz="2900" dirty="0">
                <a:solidFill>
                  <a:schemeClr val="tx1"/>
                </a:solidFill>
                <a:latin typeface="+mn-lt"/>
              </a:rPr>
              <a:t> </a:t>
            </a:r>
            <a:r>
              <a:rPr lang="es-ES" sz="2900" dirty="0" err="1">
                <a:solidFill>
                  <a:schemeClr val="tx1"/>
                </a:solidFill>
                <a:latin typeface="+mn-lt"/>
              </a:rPr>
              <a:t>Prosecutor</a:t>
            </a:r>
            <a:r>
              <a:rPr lang="es-ES" sz="2900" dirty="0">
                <a:solidFill>
                  <a:schemeClr val="tx1"/>
                </a:solidFill>
                <a:latin typeface="+mn-lt"/>
              </a:rPr>
              <a:t> (</a:t>
            </a:r>
            <a:r>
              <a:rPr lang="es-ES" sz="2900" dirty="0" err="1">
                <a:solidFill>
                  <a:schemeClr val="tx1"/>
                </a:solidFill>
                <a:latin typeface="+mn-lt"/>
              </a:rPr>
              <a:t>chair</a:t>
            </a:r>
            <a:r>
              <a:rPr lang="es-ES" sz="2900" dirty="0">
                <a:solidFill>
                  <a:schemeClr val="tx1"/>
                </a:solidFill>
                <a:latin typeface="+mn-lt"/>
              </a:rPr>
              <a:t>) + 1 </a:t>
            </a:r>
            <a:r>
              <a:rPr lang="es-ES" sz="2900" dirty="0" err="1">
                <a:solidFill>
                  <a:schemeClr val="tx1"/>
                </a:solidFill>
                <a:latin typeface="+mn-lt"/>
              </a:rPr>
              <a:t>European</a:t>
            </a:r>
            <a:r>
              <a:rPr lang="es-ES" sz="2900" dirty="0">
                <a:solidFill>
                  <a:schemeClr val="tx1"/>
                </a:solidFill>
                <a:latin typeface="+mn-lt"/>
              </a:rPr>
              <a:t> </a:t>
            </a:r>
            <a:r>
              <a:rPr lang="es-ES" sz="2900" dirty="0" err="1">
                <a:solidFill>
                  <a:schemeClr val="tx1"/>
                </a:solidFill>
                <a:latin typeface="+mn-lt"/>
              </a:rPr>
              <a:t>Prosecutor</a:t>
            </a:r>
            <a:r>
              <a:rPr lang="es-ES" sz="2900" dirty="0">
                <a:solidFill>
                  <a:schemeClr val="tx1"/>
                </a:solidFill>
                <a:latin typeface="+mn-lt"/>
              </a:rPr>
              <a:t> per </a:t>
            </a:r>
            <a:r>
              <a:rPr lang="es-ES" sz="2900" dirty="0" err="1">
                <a:solidFill>
                  <a:schemeClr val="tx1"/>
                </a:solidFill>
                <a:latin typeface="+mn-lt"/>
              </a:rPr>
              <a:t>Member</a:t>
            </a:r>
            <a:r>
              <a:rPr lang="es-ES" sz="2900" dirty="0">
                <a:solidFill>
                  <a:schemeClr val="tx1"/>
                </a:solidFill>
                <a:latin typeface="+mn-lt"/>
              </a:rPr>
              <a:t> </a:t>
            </a:r>
            <a:r>
              <a:rPr lang="es-ES" sz="2900" dirty="0" err="1">
                <a:solidFill>
                  <a:schemeClr val="tx1"/>
                </a:solidFill>
                <a:latin typeface="+mn-lt"/>
              </a:rPr>
              <a:t>State</a:t>
            </a:r>
            <a:r>
              <a:rPr lang="es-ES" sz="2900" dirty="0">
                <a:solidFill>
                  <a:schemeClr val="tx1"/>
                </a:solidFill>
                <a:latin typeface="+mn-lt"/>
              </a:rPr>
              <a:t>. </a:t>
            </a:r>
          </a:p>
          <a:p>
            <a:pPr>
              <a:buFont typeface="Wingdings" panose="05000000000000000000" pitchFamily="2" charset="2"/>
              <a:buChar char="Ø"/>
            </a:pPr>
            <a:r>
              <a:rPr lang="es-ES" sz="2900" dirty="0">
                <a:solidFill>
                  <a:schemeClr val="tx1"/>
                </a:solidFill>
                <a:latin typeface="+mn-lt"/>
              </a:rPr>
              <a:t> </a:t>
            </a:r>
            <a:r>
              <a:rPr lang="es-ES" sz="2900" dirty="0" err="1">
                <a:solidFill>
                  <a:schemeClr val="tx1"/>
                </a:solidFill>
                <a:latin typeface="+mn-lt"/>
              </a:rPr>
              <a:t>Meets</a:t>
            </a:r>
            <a:r>
              <a:rPr lang="es-ES" sz="2900" dirty="0">
                <a:solidFill>
                  <a:schemeClr val="tx1"/>
                </a:solidFill>
                <a:latin typeface="+mn-lt"/>
              </a:rPr>
              <a:t> </a:t>
            </a:r>
            <a:r>
              <a:rPr lang="es-ES" sz="2900" dirty="0" err="1">
                <a:solidFill>
                  <a:schemeClr val="tx1"/>
                </a:solidFill>
                <a:latin typeface="+mn-lt"/>
              </a:rPr>
              <a:t>regularly</a:t>
            </a:r>
            <a:r>
              <a:rPr lang="es-ES" sz="2900" dirty="0">
                <a:solidFill>
                  <a:schemeClr val="tx1"/>
                </a:solidFill>
                <a:latin typeface="+mn-lt"/>
              </a:rPr>
              <a:t> and </a:t>
            </a:r>
            <a:r>
              <a:rPr lang="es-ES" sz="2900" dirty="0" err="1">
                <a:solidFill>
                  <a:schemeClr val="tx1"/>
                </a:solidFill>
                <a:latin typeface="+mn-lt"/>
              </a:rPr>
              <a:t>is</a:t>
            </a:r>
            <a:r>
              <a:rPr lang="es-ES" sz="2900" dirty="0">
                <a:solidFill>
                  <a:schemeClr val="tx1"/>
                </a:solidFill>
                <a:latin typeface="+mn-lt"/>
              </a:rPr>
              <a:t> </a:t>
            </a:r>
            <a:r>
              <a:rPr lang="es-ES" sz="2900" dirty="0" err="1">
                <a:solidFill>
                  <a:schemeClr val="tx1"/>
                </a:solidFill>
                <a:latin typeface="+mn-lt"/>
              </a:rPr>
              <a:t>responsible</a:t>
            </a:r>
            <a:r>
              <a:rPr lang="es-ES" sz="2900" dirty="0">
                <a:solidFill>
                  <a:schemeClr val="tx1"/>
                </a:solidFill>
                <a:latin typeface="+mn-lt"/>
              </a:rPr>
              <a:t> </a:t>
            </a:r>
            <a:r>
              <a:rPr lang="es-ES" sz="2900" dirty="0" err="1">
                <a:solidFill>
                  <a:schemeClr val="tx1"/>
                </a:solidFill>
                <a:latin typeface="+mn-lt"/>
              </a:rPr>
              <a:t>for</a:t>
            </a:r>
            <a:r>
              <a:rPr lang="es-ES" sz="2900" dirty="0">
                <a:solidFill>
                  <a:schemeClr val="tx1"/>
                </a:solidFill>
                <a:latin typeface="+mn-lt"/>
              </a:rPr>
              <a:t> </a:t>
            </a:r>
            <a:r>
              <a:rPr lang="es-ES" sz="2900" dirty="0" err="1">
                <a:solidFill>
                  <a:schemeClr val="tx1"/>
                </a:solidFill>
                <a:latin typeface="+mn-lt"/>
              </a:rPr>
              <a:t>the</a:t>
            </a:r>
            <a:r>
              <a:rPr lang="es-ES" sz="2900" dirty="0">
                <a:solidFill>
                  <a:schemeClr val="tx1"/>
                </a:solidFill>
                <a:latin typeface="+mn-lt"/>
              </a:rPr>
              <a:t> general </a:t>
            </a:r>
            <a:r>
              <a:rPr lang="es-ES" sz="2900" dirty="0" err="1">
                <a:solidFill>
                  <a:schemeClr val="tx1"/>
                </a:solidFill>
                <a:latin typeface="+mn-lt"/>
              </a:rPr>
              <a:t>oversight</a:t>
            </a:r>
            <a:r>
              <a:rPr lang="es-ES" sz="2900" dirty="0">
                <a:solidFill>
                  <a:schemeClr val="tx1"/>
                </a:solidFill>
                <a:latin typeface="+mn-lt"/>
              </a:rPr>
              <a:t> of </a:t>
            </a:r>
            <a:r>
              <a:rPr lang="es-ES" sz="2900" dirty="0" err="1">
                <a:solidFill>
                  <a:schemeClr val="tx1"/>
                </a:solidFill>
                <a:latin typeface="+mn-lt"/>
              </a:rPr>
              <a:t>the</a:t>
            </a:r>
            <a:r>
              <a:rPr lang="es-ES" sz="2900" dirty="0">
                <a:solidFill>
                  <a:schemeClr val="tx1"/>
                </a:solidFill>
                <a:latin typeface="+mn-lt"/>
              </a:rPr>
              <a:t> </a:t>
            </a:r>
            <a:r>
              <a:rPr lang="es-ES" sz="2900" dirty="0" err="1">
                <a:solidFill>
                  <a:schemeClr val="tx1"/>
                </a:solidFill>
                <a:latin typeface="+mn-lt"/>
              </a:rPr>
              <a:t>activities</a:t>
            </a:r>
            <a:r>
              <a:rPr lang="es-ES" sz="2900" dirty="0">
                <a:solidFill>
                  <a:schemeClr val="tx1"/>
                </a:solidFill>
                <a:latin typeface="+mn-lt"/>
              </a:rPr>
              <a:t> of </a:t>
            </a:r>
            <a:r>
              <a:rPr lang="es-ES" sz="2900" dirty="0" err="1">
                <a:solidFill>
                  <a:schemeClr val="tx1"/>
                </a:solidFill>
                <a:latin typeface="+mn-lt"/>
              </a:rPr>
              <a:t>the</a:t>
            </a:r>
            <a:r>
              <a:rPr lang="es-ES" sz="2900" dirty="0">
                <a:solidFill>
                  <a:schemeClr val="tx1"/>
                </a:solidFill>
                <a:latin typeface="+mn-lt"/>
              </a:rPr>
              <a:t> EPPO. </a:t>
            </a:r>
          </a:p>
          <a:p>
            <a:pPr marL="0" indent="0">
              <a:buNone/>
            </a:pPr>
            <a:r>
              <a:rPr lang="es-ES" sz="2900" dirty="0" err="1">
                <a:solidFill>
                  <a:schemeClr val="tx1"/>
                </a:solidFill>
                <a:latin typeface="+mn-lt"/>
              </a:rPr>
              <a:t>Strategic</a:t>
            </a:r>
            <a:r>
              <a:rPr lang="es-ES" sz="2900" dirty="0">
                <a:solidFill>
                  <a:schemeClr val="tx1"/>
                </a:solidFill>
                <a:latin typeface="+mn-lt"/>
              </a:rPr>
              <a:t>, </a:t>
            </a:r>
            <a:r>
              <a:rPr lang="es-ES" sz="2900" dirty="0" err="1">
                <a:solidFill>
                  <a:schemeClr val="tx1"/>
                </a:solidFill>
                <a:latin typeface="+mn-lt"/>
              </a:rPr>
              <a:t>not</a:t>
            </a:r>
            <a:r>
              <a:rPr lang="es-ES" sz="2900" dirty="0">
                <a:solidFill>
                  <a:schemeClr val="tx1"/>
                </a:solidFill>
                <a:latin typeface="+mn-lt"/>
              </a:rPr>
              <a:t> </a:t>
            </a:r>
            <a:r>
              <a:rPr lang="es-ES" sz="2900" dirty="0" err="1">
                <a:solidFill>
                  <a:schemeClr val="tx1"/>
                </a:solidFill>
                <a:latin typeface="+mn-lt"/>
              </a:rPr>
              <a:t>operational</a:t>
            </a:r>
            <a:r>
              <a:rPr lang="es-ES" sz="2900" dirty="0">
                <a:solidFill>
                  <a:schemeClr val="tx1"/>
                </a:solidFill>
                <a:latin typeface="+mn-lt"/>
              </a:rPr>
              <a:t>, </a:t>
            </a:r>
            <a:r>
              <a:rPr lang="es-ES" sz="2900" dirty="0" err="1">
                <a:solidFill>
                  <a:schemeClr val="tx1"/>
                </a:solidFill>
                <a:latin typeface="+mn-lt"/>
              </a:rPr>
              <a:t>organ</a:t>
            </a:r>
            <a:r>
              <a:rPr lang="es-ES" sz="2900" dirty="0">
                <a:solidFill>
                  <a:schemeClr val="tx1"/>
                </a:solidFill>
                <a:latin typeface="+mn-lt"/>
              </a:rPr>
              <a:t> = can </a:t>
            </a:r>
            <a:r>
              <a:rPr lang="es-ES" sz="2900" dirty="0" err="1">
                <a:solidFill>
                  <a:schemeClr val="tx1"/>
                </a:solidFill>
                <a:latin typeface="+mn-lt"/>
              </a:rPr>
              <a:t>not</a:t>
            </a:r>
            <a:r>
              <a:rPr lang="es-ES" sz="2900" dirty="0">
                <a:solidFill>
                  <a:schemeClr val="tx1"/>
                </a:solidFill>
                <a:latin typeface="+mn-lt"/>
              </a:rPr>
              <a:t> </a:t>
            </a:r>
            <a:r>
              <a:rPr lang="es-ES" sz="2900" dirty="0" err="1">
                <a:solidFill>
                  <a:schemeClr val="tx1"/>
                </a:solidFill>
                <a:latin typeface="+mn-lt"/>
              </a:rPr>
              <a:t>take</a:t>
            </a:r>
            <a:r>
              <a:rPr lang="es-ES" sz="2900" dirty="0">
                <a:solidFill>
                  <a:schemeClr val="tx1"/>
                </a:solidFill>
                <a:latin typeface="+mn-lt"/>
              </a:rPr>
              <a:t> </a:t>
            </a:r>
            <a:r>
              <a:rPr lang="es-ES" sz="2900" dirty="0" err="1">
                <a:solidFill>
                  <a:schemeClr val="tx1"/>
                </a:solidFill>
                <a:latin typeface="+mn-lt"/>
              </a:rPr>
              <a:t>operational</a:t>
            </a:r>
            <a:r>
              <a:rPr lang="es-ES" sz="2900" dirty="0">
                <a:solidFill>
                  <a:schemeClr val="tx1"/>
                </a:solidFill>
                <a:latin typeface="+mn-lt"/>
              </a:rPr>
              <a:t> </a:t>
            </a:r>
            <a:r>
              <a:rPr lang="es-ES" sz="2900" dirty="0" err="1">
                <a:solidFill>
                  <a:schemeClr val="tx1"/>
                </a:solidFill>
                <a:latin typeface="+mn-lt"/>
              </a:rPr>
              <a:t>decisions</a:t>
            </a:r>
            <a:r>
              <a:rPr lang="es-ES" sz="2900" dirty="0">
                <a:solidFill>
                  <a:schemeClr val="tx1"/>
                </a:solidFill>
                <a:latin typeface="+mn-lt"/>
              </a:rPr>
              <a:t> in individual cases. </a:t>
            </a:r>
            <a:endParaRPr lang="es-ES_tradnl" sz="2900" dirty="0">
              <a:solidFill>
                <a:schemeClr val="tx1"/>
              </a:solidFill>
              <a:latin typeface="+mn-lt"/>
            </a:endParaRPr>
          </a:p>
          <a:p>
            <a:pPr marL="0" indent="0">
              <a:buNone/>
            </a:pPr>
            <a:r>
              <a:rPr lang="es-ES" sz="2900" dirty="0">
                <a:solidFill>
                  <a:schemeClr val="tx1"/>
                </a:solidFill>
                <a:latin typeface="+mn-lt"/>
              </a:rPr>
              <a:t>Recital (24) </a:t>
            </a:r>
            <a:r>
              <a:rPr lang="es-ES" sz="2900" dirty="0" err="1">
                <a:solidFill>
                  <a:schemeClr val="tx1"/>
                </a:solidFill>
                <a:latin typeface="+mn-lt"/>
              </a:rPr>
              <a:t>The</a:t>
            </a:r>
            <a:r>
              <a:rPr lang="es-ES" sz="2900" dirty="0">
                <a:solidFill>
                  <a:schemeClr val="tx1"/>
                </a:solidFill>
                <a:latin typeface="+mn-lt"/>
              </a:rPr>
              <a:t> </a:t>
            </a:r>
            <a:r>
              <a:rPr lang="es-ES" sz="2900" dirty="0" err="1">
                <a:solidFill>
                  <a:schemeClr val="tx1"/>
                </a:solidFill>
                <a:latin typeface="+mn-lt"/>
              </a:rPr>
              <a:t>College</a:t>
            </a:r>
            <a:r>
              <a:rPr lang="es-ES" sz="2900" dirty="0">
                <a:solidFill>
                  <a:schemeClr val="tx1"/>
                </a:solidFill>
                <a:latin typeface="+mn-lt"/>
              </a:rPr>
              <a:t> </a:t>
            </a:r>
            <a:r>
              <a:rPr lang="es-ES" sz="2900" dirty="0" err="1">
                <a:solidFill>
                  <a:schemeClr val="tx1"/>
                </a:solidFill>
                <a:latin typeface="+mn-lt"/>
              </a:rPr>
              <a:t>should</a:t>
            </a:r>
            <a:r>
              <a:rPr lang="es-ES" sz="2900" dirty="0">
                <a:solidFill>
                  <a:schemeClr val="tx1"/>
                </a:solidFill>
                <a:latin typeface="+mn-lt"/>
              </a:rPr>
              <a:t> </a:t>
            </a:r>
            <a:r>
              <a:rPr lang="es-ES" sz="2900" dirty="0" err="1">
                <a:solidFill>
                  <a:schemeClr val="tx1"/>
                </a:solidFill>
                <a:latin typeface="+mn-lt"/>
              </a:rPr>
              <a:t>take</a:t>
            </a:r>
            <a:r>
              <a:rPr lang="es-ES" sz="2900" dirty="0">
                <a:solidFill>
                  <a:schemeClr val="tx1"/>
                </a:solidFill>
                <a:latin typeface="+mn-lt"/>
              </a:rPr>
              <a:t> </a:t>
            </a:r>
            <a:r>
              <a:rPr lang="es-ES" sz="2900" dirty="0" err="1">
                <a:solidFill>
                  <a:schemeClr val="tx1"/>
                </a:solidFill>
                <a:latin typeface="+mn-lt"/>
              </a:rPr>
              <a:t>decisions</a:t>
            </a:r>
            <a:r>
              <a:rPr lang="es-ES" sz="2900" dirty="0">
                <a:solidFill>
                  <a:schemeClr val="tx1"/>
                </a:solidFill>
                <a:latin typeface="+mn-lt"/>
              </a:rPr>
              <a:t> </a:t>
            </a:r>
            <a:r>
              <a:rPr lang="es-ES" sz="2900" dirty="0" err="1">
                <a:solidFill>
                  <a:schemeClr val="tx1"/>
                </a:solidFill>
                <a:latin typeface="+mn-lt"/>
              </a:rPr>
              <a:t>on</a:t>
            </a:r>
            <a:r>
              <a:rPr lang="es-ES" sz="2900" dirty="0">
                <a:solidFill>
                  <a:schemeClr val="tx1"/>
                </a:solidFill>
                <a:latin typeface="+mn-lt"/>
              </a:rPr>
              <a:t> </a:t>
            </a:r>
            <a:r>
              <a:rPr lang="es-ES" sz="2900" dirty="0" err="1">
                <a:solidFill>
                  <a:schemeClr val="tx1"/>
                </a:solidFill>
                <a:latin typeface="+mn-lt"/>
              </a:rPr>
              <a:t>strategic</a:t>
            </a:r>
            <a:r>
              <a:rPr lang="es-ES" sz="2900" dirty="0">
                <a:solidFill>
                  <a:schemeClr val="tx1"/>
                </a:solidFill>
                <a:latin typeface="+mn-lt"/>
              </a:rPr>
              <a:t> </a:t>
            </a:r>
            <a:r>
              <a:rPr lang="es-ES" sz="2900" dirty="0" err="1">
                <a:solidFill>
                  <a:schemeClr val="tx1"/>
                </a:solidFill>
                <a:latin typeface="+mn-lt"/>
              </a:rPr>
              <a:t>matters</a:t>
            </a:r>
            <a:r>
              <a:rPr lang="es-ES" sz="2900" dirty="0">
                <a:solidFill>
                  <a:schemeClr val="tx1"/>
                </a:solidFill>
                <a:latin typeface="+mn-lt"/>
              </a:rPr>
              <a:t>, </a:t>
            </a:r>
            <a:r>
              <a:rPr lang="es-ES" sz="2900" dirty="0" err="1">
                <a:solidFill>
                  <a:schemeClr val="tx1"/>
                </a:solidFill>
                <a:latin typeface="+mn-lt"/>
              </a:rPr>
              <a:t>including</a:t>
            </a:r>
            <a:r>
              <a:rPr lang="es-ES" sz="2900" dirty="0">
                <a:solidFill>
                  <a:schemeClr val="tx1"/>
                </a:solidFill>
                <a:latin typeface="+mn-lt"/>
              </a:rPr>
              <a:t> </a:t>
            </a:r>
            <a:r>
              <a:rPr lang="es-ES" sz="2900" dirty="0" err="1">
                <a:solidFill>
                  <a:schemeClr val="tx1"/>
                </a:solidFill>
                <a:latin typeface="+mn-lt"/>
              </a:rPr>
              <a:t>the</a:t>
            </a:r>
            <a:r>
              <a:rPr lang="es-ES" sz="2900" dirty="0">
                <a:solidFill>
                  <a:schemeClr val="tx1"/>
                </a:solidFill>
                <a:latin typeface="+mn-lt"/>
              </a:rPr>
              <a:t> </a:t>
            </a:r>
            <a:r>
              <a:rPr lang="es-ES" sz="2900" b="1" dirty="0" err="1">
                <a:solidFill>
                  <a:schemeClr val="tx1"/>
                </a:solidFill>
                <a:latin typeface="+mn-lt"/>
              </a:rPr>
              <a:t>priorities</a:t>
            </a:r>
            <a:r>
              <a:rPr lang="es-ES" sz="2900" b="1" dirty="0">
                <a:solidFill>
                  <a:schemeClr val="tx1"/>
                </a:solidFill>
                <a:latin typeface="+mn-lt"/>
              </a:rPr>
              <a:t> and </a:t>
            </a:r>
            <a:r>
              <a:rPr lang="es-ES" sz="2900" b="1" dirty="0" err="1">
                <a:solidFill>
                  <a:schemeClr val="tx1"/>
                </a:solidFill>
                <a:latin typeface="+mn-lt"/>
              </a:rPr>
              <a:t>the</a:t>
            </a:r>
            <a:r>
              <a:rPr lang="es-ES" sz="2900" b="1" dirty="0">
                <a:solidFill>
                  <a:schemeClr val="tx1"/>
                </a:solidFill>
                <a:latin typeface="+mn-lt"/>
              </a:rPr>
              <a:t> </a:t>
            </a:r>
            <a:r>
              <a:rPr lang="es-ES" sz="2900" b="1" dirty="0" err="1">
                <a:solidFill>
                  <a:schemeClr val="tx1"/>
                </a:solidFill>
                <a:latin typeface="+mn-lt"/>
              </a:rPr>
              <a:t>investigation</a:t>
            </a:r>
            <a:r>
              <a:rPr lang="es-ES" sz="2900" b="1" dirty="0">
                <a:solidFill>
                  <a:schemeClr val="tx1"/>
                </a:solidFill>
                <a:latin typeface="+mn-lt"/>
              </a:rPr>
              <a:t> and </a:t>
            </a:r>
            <a:r>
              <a:rPr lang="es-ES" sz="2900" b="1" dirty="0" err="1">
                <a:solidFill>
                  <a:schemeClr val="tx1"/>
                </a:solidFill>
                <a:latin typeface="+mn-lt"/>
              </a:rPr>
              <a:t>prosecution</a:t>
            </a:r>
            <a:r>
              <a:rPr lang="es-ES" sz="2900" b="1" dirty="0">
                <a:solidFill>
                  <a:schemeClr val="tx1"/>
                </a:solidFill>
                <a:latin typeface="+mn-lt"/>
              </a:rPr>
              <a:t> </a:t>
            </a:r>
            <a:r>
              <a:rPr lang="es-ES" sz="2900" b="1" dirty="0" err="1">
                <a:solidFill>
                  <a:schemeClr val="tx1"/>
                </a:solidFill>
                <a:latin typeface="+mn-lt"/>
              </a:rPr>
              <a:t>policy</a:t>
            </a:r>
            <a:r>
              <a:rPr lang="es-ES" sz="2900" b="1" dirty="0">
                <a:solidFill>
                  <a:schemeClr val="tx1"/>
                </a:solidFill>
                <a:latin typeface="+mn-lt"/>
              </a:rPr>
              <a:t> of </a:t>
            </a:r>
            <a:r>
              <a:rPr lang="es-ES" sz="2900" b="1" dirty="0" err="1">
                <a:solidFill>
                  <a:schemeClr val="tx1"/>
                </a:solidFill>
                <a:latin typeface="+mn-lt"/>
              </a:rPr>
              <a:t>the</a:t>
            </a:r>
            <a:r>
              <a:rPr lang="es-ES" sz="2900" b="1" dirty="0">
                <a:solidFill>
                  <a:schemeClr val="tx1"/>
                </a:solidFill>
                <a:latin typeface="+mn-lt"/>
              </a:rPr>
              <a:t> EPPO</a:t>
            </a:r>
            <a:r>
              <a:rPr lang="es-ES" sz="2900" dirty="0">
                <a:solidFill>
                  <a:schemeClr val="tx1"/>
                </a:solidFill>
                <a:latin typeface="+mn-lt"/>
              </a:rPr>
              <a:t>, as </a:t>
            </a:r>
            <a:r>
              <a:rPr lang="es-ES" sz="2900" dirty="0" err="1">
                <a:solidFill>
                  <a:schemeClr val="tx1"/>
                </a:solidFill>
                <a:latin typeface="+mn-lt"/>
              </a:rPr>
              <a:t>well</a:t>
            </a:r>
            <a:r>
              <a:rPr lang="es-ES" sz="2900" dirty="0">
                <a:solidFill>
                  <a:schemeClr val="tx1"/>
                </a:solidFill>
                <a:latin typeface="+mn-lt"/>
              </a:rPr>
              <a:t> as </a:t>
            </a:r>
            <a:r>
              <a:rPr lang="es-ES" sz="2900" dirty="0" err="1">
                <a:solidFill>
                  <a:schemeClr val="tx1"/>
                </a:solidFill>
                <a:latin typeface="+mn-lt"/>
              </a:rPr>
              <a:t>on</a:t>
            </a:r>
            <a:r>
              <a:rPr lang="es-ES" sz="2900" dirty="0">
                <a:solidFill>
                  <a:schemeClr val="tx1"/>
                </a:solidFill>
                <a:latin typeface="+mn-lt"/>
              </a:rPr>
              <a:t> </a:t>
            </a:r>
            <a:r>
              <a:rPr lang="es-ES" sz="2900" b="1" dirty="0">
                <a:solidFill>
                  <a:schemeClr val="tx1"/>
                </a:solidFill>
                <a:latin typeface="+mn-lt"/>
              </a:rPr>
              <a:t>general </a:t>
            </a:r>
            <a:r>
              <a:rPr lang="es-ES" sz="2900" b="1" dirty="0" err="1">
                <a:solidFill>
                  <a:schemeClr val="tx1"/>
                </a:solidFill>
                <a:latin typeface="+mn-lt"/>
              </a:rPr>
              <a:t>issues</a:t>
            </a:r>
            <a:r>
              <a:rPr lang="es-ES" sz="2900" b="1" dirty="0">
                <a:solidFill>
                  <a:schemeClr val="tx1"/>
                </a:solidFill>
                <a:latin typeface="+mn-lt"/>
              </a:rPr>
              <a:t> </a:t>
            </a:r>
            <a:r>
              <a:rPr lang="es-ES" sz="2900" b="1" dirty="0" err="1">
                <a:solidFill>
                  <a:schemeClr val="tx1"/>
                </a:solidFill>
                <a:latin typeface="+mn-lt"/>
              </a:rPr>
              <a:t>arising</a:t>
            </a:r>
            <a:r>
              <a:rPr lang="es-ES" sz="2900" b="1" dirty="0">
                <a:solidFill>
                  <a:schemeClr val="tx1"/>
                </a:solidFill>
                <a:latin typeface="+mn-lt"/>
              </a:rPr>
              <a:t> </a:t>
            </a:r>
            <a:r>
              <a:rPr lang="es-ES" sz="2900" b="1" dirty="0" err="1">
                <a:solidFill>
                  <a:schemeClr val="tx1"/>
                </a:solidFill>
                <a:latin typeface="+mn-lt"/>
              </a:rPr>
              <a:t>from</a:t>
            </a:r>
            <a:r>
              <a:rPr lang="es-ES" sz="2900" b="1" dirty="0">
                <a:solidFill>
                  <a:schemeClr val="tx1"/>
                </a:solidFill>
                <a:latin typeface="+mn-lt"/>
              </a:rPr>
              <a:t> individual cases</a:t>
            </a:r>
            <a:r>
              <a:rPr lang="es-ES" sz="2900" dirty="0">
                <a:solidFill>
                  <a:schemeClr val="tx1"/>
                </a:solidFill>
                <a:latin typeface="+mn-lt"/>
              </a:rPr>
              <a:t>, </a:t>
            </a:r>
            <a:r>
              <a:rPr lang="es-ES" sz="2900" dirty="0" err="1">
                <a:solidFill>
                  <a:schemeClr val="tx1"/>
                </a:solidFill>
                <a:latin typeface="+mn-lt"/>
              </a:rPr>
              <a:t>for</a:t>
            </a:r>
            <a:r>
              <a:rPr lang="es-ES" sz="2900" dirty="0">
                <a:solidFill>
                  <a:schemeClr val="tx1"/>
                </a:solidFill>
                <a:latin typeface="+mn-lt"/>
              </a:rPr>
              <a:t> </a:t>
            </a:r>
            <a:r>
              <a:rPr lang="es-ES" sz="2900" dirty="0" err="1">
                <a:solidFill>
                  <a:schemeClr val="tx1"/>
                </a:solidFill>
                <a:latin typeface="+mn-lt"/>
              </a:rPr>
              <a:t>example</a:t>
            </a:r>
            <a:r>
              <a:rPr lang="es-ES" sz="2900" dirty="0">
                <a:solidFill>
                  <a:schemeClr val="tx1"/>
                </a:solidFill>
                <a:latin typeface="+mn-lt"/>
              </a:rPr>
              <a:t>… </a:t>
            </a:r>
            <a:r>
              <a:rPr lang="es-ES" sz="2900" dirty="0" err="1">
                <a:solidFill>
                  <a:schemeClr val="tx1"/>
                </a:solidFill>
                <a:latin typeface="+mn-lt"/>
              </a:rPr>
              <a:t>regarding</a:t>
            </a:r>
            <a:r>
              <a:rPr lang="es-ES" sz="2900" dirty="0">
                <a:solidFill>
                  <a:schemeClr val="tx1"/>
                </a:solidFill>
                <a:latin typeface="+mn-lt"/>
              </a:rPr>
              <a:t> </a:t>
            </a:r>
            <a:r>
              <a:rPr lang="es-ES" sz="2900" dirty="0" err="1">
                <a:solidFill>
                  <a:schemeClr val="tx1"/>
                </a:solidFill>
                <a:latin typeface="+mn-lt"/>
              </a:rPr>
              <a:t>the</a:t>
            </a:r>
            <a:r>
              <a:rPr lang="es-ES" sz="2900" dirty="0">
                <a:solidFill>
                  <a:schemeClr val="tx1"/>
                </a:solidFill>
                <a:latin typeface="+mn-lt"/>
              </a:rPr>
              <a:t> </a:t>
            </a:r>
            <a:r>
              <a:rPr lang="es-ES" sz="2900" dirty="0" err="1">
                <a:solidFill>
                  <a:schemeClr val="tx1"/>
                </a:solidFill>
                <a:latin typeface="+mn-lt"/>
              </a:rPr>
              <a:t>development</a:t>
            </a:r>
            <a:r>
              <a:rPr lang="es-ES" sz="2900" dirty="0">
                <a:solidFill>
                  <a:schemeClr val="tx1"/>
                </a:solidFill>
                <a:latin typeface="+mn-lt"/>
              </a:rPr>
              <a:t> of a </a:t>
            </a:r>
            <a:r>
              <a:rPr lang="es-ES" sz="2900" dirty="0" err="1">
                <a:solidFill>
                  <a:schemeClr val="tx1"/>
                </a:solidFill>
                <a:latin typeface="+mn-lt"/>
              </a:rPr>
              <a:t>coherent</a:t>
            </a:r>
            <a:r>
              <a:rPr lang="es-ES" sz="2900" dirty="0">
                <a:solidFill>
                  <a:schemeClr val="tx1"/>
                </a:solidFill>
                <a:latin typeface="+mn-lt"/>
              </a:rPr>
              <a:t> </a:t>
            </a:r>
            <a:r>
              <a:rPr lang="es-ES" sz="2900" dirty="0" err="1">
                <a:solidFill>
                  <a:schemeClr val="tx1"/>
                </a:solidFill>
                <a:latin typeface="+mn-lt"/>
              </a:rPr>
              <a:t>investigation</a:t>
            </a:r>
            <a:r>
              <a:rPr lang="es-ES" sz="2900" dirty="0">
                <a:solidFill>
                  <a:schemeClr val="tx1"/>
                </a:solidFill>
                <a:latin typeface="+mn-lt"/>
              </a:rPr>
              <a:t> and </a:t>
            </a:r>
            <a:r>
              <a:rPr lang="es-ES" sz="2900" dirty="0" err="1">
                <a:solidFill>
                  <a:schemeClr val="tx1"/>
                </a:solidFill>
                <a:latin typeface="+mn-lt"/>
              </a:rPr>
              <a:t>prosecution</a:t>
            </a:r>
            <a:r>
              <a:rPr lang="es-ES" sz="2900" dirty="0">
                <a:solidFill>
                  <a:schemeClr val="tx1"/>
                </a:solidFill>
                <a:latin typeface="+mn-lt"/>
              </a:rPr>
              <a:t> </a:t>
            </a:r>
            <a:r>
              <a:rPr lang="es-ES" sz="2900" dirty="0" err="1">
                <a:solidFill>
                  <a:schemeClr val="tx1"/>
                </a:solidFill>
                <a:latin typeface="+mn-lt"/>
              </a:rPr>
              <a:t>policy</a:t>
            </a:r>
            <a:r>
              <a:rPr lang="es-ES" sz="2900" dirty="0">
                <a:solidFill>
                  <a:schemeClr val="tx1"/>
                </a:solidFill>
                <a:latin typeface="+mn-lt"/>
              </a:rPr>
              <a:t> of </a:t>
            </a:r>
            <a:r>
              <a:rPr lang="es-ES" sz="2900" dirty="0" err="1">
                <a:solidFill>
                  <a:schemeClr val="tx1"/>
                </a:solidFill>
                <a:latin typeface="+mn-lt"/>
              </a:rPr>
              <a:t>the</a:t>
            </a:r>
            <a:r>
              <a:rPr lang="es-ES" sz="2900" dirty="0">
                <a:solidFill>
                  <a:schemeClr val="tx1"/>
                </a:solidFill>
                <a:latin typeface="+mn-lt"/>
              </a:rPr>
              <a:t> EPPO. </a:t>
            </a:r>
          </a:p>
          <a:p>
            <a:pPr marL="0" indent="0">
              <a:buNone/>
            </a:pPr>
            <a:r>
              <a:rPr lang="es-ES" sz="2900" dirty="0" err="1">
                <a:solidFill>
                  <a:schemeClr val="tx1"/>
                </a:solidFill>
                <a:latin typeface="+mn-lt"/>
              </a:rPr>
              <a:t>Adopts</a:t>
            </a:r>
            <a:r>
              <a:rPr lang="es-ES" sz="2900" dirty="0">
                <a:solidFill>
                  <a:schemeClr val="tx1"/>
                </a:solidFill>
                <a:latin typeface="+mn-lt"/>
              </a:rPr>
              <a:t> </a:t>
            </a:r>
            <a:r>
              <a:rPr lang="es-ES" sz="2900" dirty="0" err="1">
                <a:solidFill>
                  <a:schemeClr val="tx1"/>
                </a:solidFill>
                <a:latin typeface="+mn-lt"/>
              </a:rPr>
              <a:t>the</a:t>
            </a:r>
            <a:r>
              <a:rPr lang="es-ES" sz="2900" dirty="0">
                <a:solidFill>
                  <a:schemeClr val="tx1"/>
                </a:solidFill>
                <a:latin typeface="+mn-lt"/>
              </a:rPr>
              <a:t> </a:t>
            </a:r>
            <a:r>
              <a:rPr lang="es-ES" sz="2900" dirty="0" err="1">
                <a:solidFill>
                  <a:schemeClr val="tx1"/>
                </a:solidFill>
                <a:latin typeface="+mn-lt"/>
              </a:rPr>
              <a:t>internal</a:t>
            </a:r>
            <a:r>
              <a:rPr lang="es-ES" sz="2900" dirty="0">
                <a:solidFill>
                  <a:schemeClr val="tx1"/>
                </a:solidFill>
                <a:latin typeface="+mn-lt"/>
              </a:rPr>
              <a:t> rules of </a:t>
            </a:r>
            <a:r>
              <a:rPr lang="es-ES" sz="2900" dirty="0" err="1">
                <a:solidFill>
                  <a:schemeClr val="tx1"/>
                </a:solidFill>
                <a:latin typeface="+mn-lt"/>
              </a:rPr>
              <a:t>procedure</a:t>
            </a:r>
            <a:r>
              <a:rPr lang="es-ES" sz="2900" dirty="0">
                <a:solidFill>
                  <a:schemeClr val="tx1"/>
                </a:solidFill>
                <a:latin typeface="+mn-lt"/>
              </a:rPr>
              <a:t> and </a:t>
            </a:r>
            <a:r>
              <a:rPr lang="es-ES" sz="2900" dirty="0" err="1">
                <a:solidFill>
                  <a:schemeClr val="tx1"/>
                </a:solidFill>
                <a:latin typeface="+mn-lt"/>
              </a:rPr>
              <a:t>the</a:t>
            </a:r>
            <a:r>
              <a:rPr lang="es-ES" sz="2900" dirty="0">
                <a:solidFill>
                  <a:schemeClr val="tx1"/>
                </a:solidFill>
                <a:latin typeface="+mn-lt"/>
              </a:rPr>
              <a:t> </a:t>
            </a:r>
            <a:r>
              <a:rPr lang="es-ES" sz="2900" dirty="0" err="1">
                <a:solidFill>
                  <a:schemeClr val="tx1"/>
                </a:solidFill>
                <a:latin typeface="+mn-lt"/>
              </a:rPr>
              <a:t>Permanent</a:t>
            </a:r>
            <a:r>
              <a:rPr lang="es-ES" sz="2900" dirty="0">
                <a:solidFill>
                  <a:schemeClr val="tx1"/>
                </a:solidFill>
                <a:latin typeface="+mn-lt"/>
              </a:rPr>
              <a:t> </a:t>
            </a:r>
            <a:r>
              <a:rPr lang="es-ES" sz="2900" dirty="0" err="1">
                <a:solidFill>
                  <a:schemeClr val="tx1"/>
                </a:solidFill>
                <a:latin typeface="+mn-lt"/>
              </a:rPr>
              <a:t>Chambers</a:t>
            </a:r>
            <a:r>
              <a:rPr lang="es-ES" sz="2900" dirty="0">
                <a:solidFill>
                  <a:schemeClr val="tx1"/>
                </a:solidFill>
                <a:latin typeface="+mn-lt"/>
              </a:rPr>
              <a:t> (</a:t>
            </a:r>
            <a:r>
              <a:rPr lang="es-ES" sz="2900" dirty="0" err="1">
                <a:solidFill>
                  <a:schemeClr val="tx1"/>
                </a:solidFill>
                <a:latin typeface="+mn-lt"/>
              </a:rPr>
              <a:t>proposal</a:t>
            </a:r>
            <a:r>
              <a:rPr lang="es-ES" sz="2900" dirty="0">
                <a:solidFill>
                  <a:schemeClr val="tx1"/>
                </a:solidFill>
                <a:latin typeface="+mn-lt"/>
              </a:rPr>
              <a:t> </a:t>
            </a:r>
            <a:r>
              <a:rPr lang="es-ES" sz="2900" dirty="0" err="1">
                <a:solidFill>
                  <a:schemeClr val="tx1"/>
                </a:solidFill>
                <a:latin typeface="+mn-lt"/>
              </a:rPr>
              <a:t>by</a:t>
            </a:r>
            <a:r>
              <a:rPr lang="es-ES" sz="2900" dirty="0">
                <a:solidFill>
                  <a:schemeClr val="tx1"/>
                </a:solidFill>
                <a:latin typeface="+mn-lt"/>
              </a:rPr>
              <a:t> ECP)</a:t>
            </a:r>
          </a:p>
          <a:p>
            <a:pPr>
              <a:buFont typeface="Wingdings" panose="05000000000000000000" pitchFamily="2" charset="2"/>
              <a:buChar char="Ø"/>
            </a:pPr>
            <a:r>
              <a:rPr lang="es-ES_tradnl" sz="2900" dirty="0" err="1">
                <a:solidFill>
                  <a:schemeClr val="tx1"/>
                </a:solidFill>
                <a:latin typeface="+mn-lt"/>
              </a:rPr>
              <a:t>Decisions</a:t>
            </a:r>
            <a:r>
              <a:rPr lang="es-ES_tradnl" sz="2900" dirty="0">
                <a:solidFill>
                  <a:schemeClr val="tx1"/>
                </a:solidFill>
                <a:latin typeface="+mn-lt"/>
              </a:rPr>
              <a:t> </a:t>
            </a:r>
            <a:r>
              <a:rPr lang="es-ES_tradnl" sz="2900" dirty="0" err="1">
                <a:solidFill>
                  <a:schemeClr val="tx1"/>
                </a:solidFill>
                <a:latin typeface="+mn-lt"/>
              </a:rPr>
              <a:t>by</a:t>
            </a:r>
            <a:r>
              <a:rPr lang="es-ES_tradnl" sz="2900" dirty="0">
                <a:solidFill>
                  <a:schemeClr val="tx1"/>
                </a:solidFill>
                <a:latin typeface="+mn-lt"/>
              </a:rPr>
              <a:t> simple </a:t>
            </a:r>
            <a:r>
              <a:rPr lang="es-ES_tradnl" sz="2900" dirty="0" err="1">
                <a:solidFill>
                  <a:schemeClr val="tx1"/>
                </a:solidFill>
                <a:latin typeface="+mn-lt"/>
              </a:rPr>
              <a:t>majority</a:t>
            </a:r>
            <a:r>
              <a:rPr lang="es-ES_tradnl" sz="2900" dirty="0">
                <a:solidFill>
                  <a:schemeClr val="tx1"/>
                </a:solidFill>
                <a:latin typeface="+mn-lt"/>
              </a:rPr>
              <a:t> (“</a:t>
            </a:r>
            <a:r>
              <a:rPr lang="es-ES_tradnl" sz="2900" dirty="0" err="1">
                <a:solidFill>
                  <a:schemeClr val="tx1"/>
                </a:solidFill>
                <a:latin typeface="+mn-lt"/>
              </a:rPr>
              <a:t>ideally</a:t>
            </a:r>
            <a:r>
              <a:rPr lang="es-ES_tradnl" sz="2900" dirty="0">
                <a:solidFill>
                  <a:schemeClr val="tx1"/>
                </a:solidFill>
                <a:latin typeface="+mn-lt"/>
              </a:rPr>
              <a:t>” </a:t>
            </a:r>
            <a:r>
              <a:rPr lang="es-ES_tradnl" sz="2900" dirty="0" err="1">
                <a:solidFill>
                  <a:schemeClr val="tx1"/>
                </a:solidFill>
                <a:latin typeface="+mn-lt"/>
              </a:rPr>
              <a:t>consensus</a:t>
            </a:r>
            <a:r>
              <a:rPr lang="es-ES_tradnl" sz="2900" dirty="0">
                <a:solidFill>
                  <a:schemeClr val="tx1"/>
                </a:solidFill>
                <a:latin typeface="+mn-lt"/>
              </a:rPr>
              <a:t>). </a:t>
            </a:r>
            <a:r>
              <a:rPr lang="es-ES_tradnl" sz="2900" dirty="0" err="1">
                <a:solidFill>
                  <a:schemeClr val="tx1"/>
                </a:solidFill>
                <a:latin typeface="+mn-lt"/>
              </a:rPr>
              <a:t>The</a:t>
            </a:r>
            <a:r>
              <a:rPr lang="es-ES_tradnl" sz="2900" dirty="0">
                <a:solidFill>
                  <a:schemeClr val="tx1"/>
                </a:solidFill>
                <a:latin typeface="+mn-lt"/>
              </a:rPr>
              <a:t> ECP has a casting vote </a:t>
            </a:r>
            <a:r>
              <a:rPr lang="es-ES_tradnl" sz="2900" dirty="0" err="1">
                <a:solidFill>
                  <a:schemeClr val="tx1"/>
                </a:solidFill>
                <a:latin typeface="+mn-lt"/>
              </a:rPr>
              <a:t>if</a:t>
            </a:r>
            <a:r>
              <a:rPr lang="es-ES_tradnl" sz="2900" dirty="0">
                <a:solidFill>
                  <a:schemeClr val="tx1"/>
                </a:solidFill>
                <a:latin typeface="+mn-lt"/>
              </a:rPr>
              <a:t> </a:t>
            </a:r>
            <a:r>
              <a:rPr lang="es-ES_tradnl" sz="2900" dirty="0" err="1">
                <a:solidFill>
                  <a:schemeClr val="tx1"/>
                </a:solidFill>
                <a:latin typeface="+mn-lt"/>
              </a:rPr>
              <a:t>tie</a:t>
            </a:r>
            <a:r>
              <a:rPr lang="es-ES_tradnl" sz="2900" dirty="0">
                <a:solidFill>
                  <a:schemeClr val="tx1"/>
                </a:solidFill>
                <a:latin typeface="+mn-lt"/>
              </a:rPr>
              <a:t>.</a:t>
            </a:r>
            <a:endParaRPr lang="es-ES" sz="2900" dirty="0">
              <a:solidFill>
                <a:schemeClr val="tx1"/>
              </a:solidFill>
              <a:latin typeface="+mn-lt"/>
            </a:endParaRPr>
          </a:p>
          <a:p>
            <a:endParaRPr lang="es-ES" sz="2900" dirty="0"/>
          </a:p>
        </p:txBody>
      </p:sp>
      <p:sp>
        <p:nvSpPr>
          <p:cNvPr id="4" name="Dia számának helye 3">
            <a:extLst>
              <a:ext uri="{FF2B5EF4-FFF2-40B4-BE49-F238E27FC236}">
                <a16:creationId xmlns:a16="http://schemas.microsoft.com/office/drawing/2014/main" id="{67D42C57-A00A-45AE-9AE0-540406D1F2C9}"/>
              </a:ext>
            </a:extLst>
          </p:cNvPr>
          <p:cNvSpPr>
            <a:spLocks noGrp="1"/>
          </p:cNvSpPr>
          <p:nvPr>
            <p:ph type="sldNum" sz="quarter" idx="12"/>
          </p:nvPr>
        </p:nvSpPr>
        <p:spPr/>
        <p:txBody>
          <a:bodyPr/>
          <a:lstStyle/>
          <a:p>
            <a:fld id="{6113E31D-E2AB-40D1-8B51-AFA5AFEF393A}" type="slidenum">
              <a:rPr lang="en-US" smtClean="0"/>
              <a:t>16</a:t>
            </a:fld>
            <a:endParaRPr lang="en-US" dirty="0"/>
          </a:p>
        </p:txBody>
      </p:sp>
    </p:spTree>
    <p:extLst>
      <p:ext uri="{BB962C8B-B14F-4D97-AF65-F5344CB8AC3E}">
        <p14:creationId xmlns:p14="http://schemas.microsoft.com/office/powerpoint/2010/main" val="761894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err="1"/>
              <a:t>The</a:t>
            </a:r>
            <a:r>
              <a:rPr lang="es-ES_tradnl" dirty="0"/>
              <a:t> </a:t>
            </a:r>
            <a:r>
              <a:rPr lang="es-ES_tradnl" dirty="0" err="1"/>
              <a:t>Permanent</a:t>
            </a:r>
            <a:r>
              <a:rPr lang="es-ES_tradnl" dirty="0"/>
              <a:t> </a:t>
            </a:r>
            <a:r>
              <a:rPr lang="es-ES_tradnl" dirty="0" err="1"/>
              <a:t>Chambers</a:t>
            </a:r>
            <a:r>
              <a:rPr lang="es-ES_tradnl" dirty="0"/>
              <a:t> (</a:t>
            </a:r>
            <a:r>
              <a:rPr lang="es-ES_tradnl" dirty="0" err="1"/>
              <a:t>Article</a:t>
            </a:r>
            <a:r>
              <a:rPr lang="es-ES_tradnl" dirty="0"/>
              <a:t> 10)</a:t>
            </a:r>
            <a:endParaRPr lang="es-ES" dirty="0"/>
          </a:p>
        </p:txBody>
      </p:sp>
      <p:sp>
        <p:nvSpPr>
          <p:cNvPr id="3" name="Marcador de contenido 2"/>
          <p:cNvSpPr>
            <a:spLocks noGrp="1"/>
          </p:cNvSpPr>
          <p:nvPr>
            <p:ph idx="1"/>
          </p:nvPr>
        </p:nvSpPr>
        <p:spPr/>
        <p:txBody>
          <a:bodyPr>
            <a:normAutofit/>
          </a:bodyPr>
          <a:lstStyle/>
          <a:p>
            <a:pPr>
              <a:buFont typeface="Wingdings" panose="05000000000000000000" pitchFamily="2" charset="2"/>
              <a:buChar char="Ø"/>
            </a:pPr>
            <a:r>
              <a:rPr lang="es-ES_tradnl" dirty="0">
                <a:solidFill>
                  <a:schemeClr val="tx1"/>
                </a:solidFill>
                <a:latin typeface="+mn-lt"/>
              </a:rPr>
              <a:t> </a:t>
            </a:r>
            <a:r>
              <a:rPr lang="es-ES_tradnl" dirty="0" err="1">
                <a:solidFill>
                  <a:schemeClr val="tx1"/>
                </a:solidFill>
                <a:latin typeface="+mn-lt"/>
              </a:rPr>
              <a:t>Each</a:t>
            </a:r>
            <a:r>
              <a:rPr lang="es-ES_tradnl" dirty="0">
                <a:solidFill>
                  <a:schemeClr val="tx1"/>
                </a:solidFill>
                <a:latin typeface="+mn-lt"/>
              </a:rPr>
              <a:t> </a:t>
            </a:r>
            <a:r>
              <a:rPr lang="es-ES_tradnl" dirty="0" err="1">
                <a:solidFill>
                  <a:schemeClr val="tx1"/>
                </a:solidFill>
                <a:latin typeface="+mn-lt"/>
              </a:rPr>
              <a:t>chamber</a:t>
            </a:r>
            <a:r>
              <a:rPr lang="es-ES_tradnl" dirty="0">
                <a:solidFill>
                  <a:schemeClr val="tx1"/>
                </a:solidFill>
                <a:latin typeface="+mn-lt"/>
              </a:rPr>
              <a:t> has </a:t>
            </a:r>
            <a:r>
              <a:rPr lang="es-ES_tradnl" b="1" dirty="0">
                <a:solidFill>
                  <a:schemeClr val="tx1"/>
                </a:solidFill>
                <a:latin typeface="+mn-lt"/>
              </a:rPr>
              <a:t>3 </a:t>
            </a:r>
            <a:r>
              <a:rPr lang="es-ES_tradnl" b="1" dirty="0" err="1">
                <a:solidFill>
                  <a:schemeClr val="tx1"/>
                </a:solidFill>
                <a:latin typeface="+mn-lt"/>
              </a:rPr>
              <a:t>members</a:t>
            </a:r>
            <a:r>
              <a:rPr lang="es-ES_tradnl" b="1" dirty="0">
                <a:solidFill>
                  <a:schemeClr val="tx1"/>
                </a:solidFill>
                <a:latin typeface="+mn-lt"/>
              </a:rPr>
              <a:t> </a:t>
            </a:r>
            <a:r>
              <a:rPr lang="es-ES_tradnl" dirty="0">
                <a:solidFill>
                  <a:schemeClr val="tx1"/>
                </a:solidFill>
                <a:latin typeface="+mn-lt"/>
              </a:rPr>
              <a:t>(2 </a:t>
            </a:r>
            <a:r>
              <a:rPr lang="es-ES_tradnl" dirty="0" err="1">
                <a:solidFill>
                  <a:schemeClr val="tx1"/>
                </a:solidFill>
                <a:latin typeface="+mn-lt"/>
              </a:rPr>
              <a:t>European</a:t>
            </a:r>
            <a:r>
              <a:rPr lang="es-ES_tradnl" dirty="0">
                <a:solidFill>
                  <a:schemeClr val="tx1"/>
                </a:solidFill>
                <a:latin typeface="+mn-lt"/>
              </a:rPr>
              <a:t> </a:t>
            </a:r>
            <a:r>
              <a:rPr lang="es-ES_tradnl" dirty="0" err="1">
                <a:solidFill>
                  <a:schemeClr val="tx1"/>
                </a:solidFill>
                <a:latin typeface="+mn-lt"/>
              </a:rPr>
              <a:t>Prosecutors</a:t>
            </a:r>
            <a:r>
              <a:rPr lang="es-ES_tradnl" dirty="0">
                <a:solidFill>
                  <a:schemeClr val="tx1"/>
                </a:solidFill>
                <a:latin typeface="+mn-lt"/>
              </a:rPr>
              <a:t> + </a:t>
            </a:r>
            <a:r>
              <a:rPr lang="es-ES_tradnl" dirty="0" err="1">
                <a:solidFill>
                  <a:schemeClr val="tx1"/>
                </a:solidFill>
                <a:latin typeface="+mn-lt"/>
              </a:rPr>
              <a:t>chaired</a:t>
            </a:r>
            <a:r>
              <a:rPr lang="es-ES_tradnl" dirty="0">
                <a:solidFill>
                  <a:schemeClr val="tx1"/>
                </a:solidFill>
                <a:latin typeface="+mn-lt"/>
              </a:rPr>
              <a:t> </a:t>
            </a:r>
            <a:r>
              <a:rPr lang="es-ES_tradnl" dirty="0" err="1">
                <a:solidFill>
                  <a:schemeClr val="tx1"/>
                </a:solidFill>
                <a:latin typeface="+mn-lt"/>
              </a:rPr>
              <a:t>by</a:t>
            </a:r>
            <a:r>
              <a:rPr lang="es-ES_tradnl" dirty="0">
                <a:solidFill>
                  <a:schemeClr val="tx1"/>
                </a:solidFill>
                <a:latin typeface="+mn-lt"/>
              </a:rPr>
              <a:t> </a:t>
            </a:r>
            <a:r>
              <a:rPr lang="es-ES_tradnl" dirty="0" err="1">
                <a:solidFill>
                  <a:schemeClr val="tx1"/>
                </a:solidFill>
                <a:latin typeface="+mn-lt"/>
              </a:rPr>
              <a:t>the</a:t>
            </a:r>
            <a:r>
              <a:rPr lang="es-ES_tradnl" dirty="0">
                <a:solidFill>
                  <a:schemeClr val="tx1"/>
                </a:solidFill>
                <a:latin typeface="+mn-lt"/>
              </a:rPr>
              <a:t> </a:t>
            </a:r>
            <a:r>
              <a:rPr lang="es-ES_tradnl" dirty="0" err="1">
                <a:solidFill>
                  <a:schemeClr val="tx1"/>
                </a:solidFill>
                <a:latin typeface="+mn-lt"/>
              </a:rPr>
              <a:t>European</a:t>
            </a:r>
            <a:r>
              <a:rPr lang="es-ES_tradnl" dirty="0">
                <a:solidFill>
                  <a:schemeClr val="tx1"/>
                </a:solidFill>
                <a:latin typeface="+mn-lt"/>
              </a:rPr>
              <a:t> </a:t>
            </a:r>
            <a:r>
              <a:rPr lang="es-ES_tradnl" dirty="0" err="1">
                <a:solidFill>
                  <a:schemeClr val="tx1"/>
                </a:solidFill>
                <a:latin typeface="+mn-lt"/>
              </a:rPr>
              <a:t>Chief</a:t>
            </a:r>
            <a:r>
              <a:rPr lang="es-ES_tradnl" dirty="0">
                <a:solidFill>
                  <a:schemeClr val="tx1"/>
                </a:solidFill>
                <a:latin typeface="+mn-lt"/>
              </a:rPr>
              <a:t> </a:t>
            </a:r>
            <a:r>
              <a:rPr lang="es-ES_tradnl" dirty="0" err="1">
                <a:solidFill>
                  <a:schemeClr val="tx1"/>
                </a:solidFill>
                <a:latin typeface="+mn-lt"/>
              </a:rPr>
              <a:t>Prosecutor</a:t>
            </a:r>
            <a:r>
              <a:rPr lang="es-ES_tradnl" dirty="0">
                <a:solidFill>
                  <a:schemeClr val="tx1"/>
                </a:solidFill>
                <a:latin typeface="+mn-lt"/>
              </a:rPr>
              <a:t>, </a:t>
            </a:r>
            <a:r>
              <a:rPr lang="es-ES_tradnl" dirty="0" err="1">
                <a:solidFill>
                  <a:schemeClr val="tx1"/>
                </a:solidFill>
                <a:latin typeface="+mn-lt"/>
              </a:rPr>
              <a:t>one</a:t>
            </a:r>
            <a:r>
              <a:rPr lang="es-ES_tradnl" dirty="0">
                <a:solidFill>
                  <a:schemeClr val="tx1"/>
                </a:solidFill>
                <a:latin typeface="+mn-lt"/>
              </a:rPr>
              <a:t> of </a:t>
            </a:r>
            <a:r>
              <a:rPr lang="es-ES_tradnl" dirty="0" err="1">
                <a:solidFill>
                  <a:schemeClr val="tx1"/>
                </a:solidFill>
                <a:latin typeface="+mn-lt"/>
              </a:rPr>
              <a:t>the</a:t>
            </a:r>
            <a:r>
              <a:rPr lang="es-ES_tradnl" dirty="0">
                <a:solidFill>
                  <a:schemeClr val="tx1"/>
                </a:solidFill>
                <a:latin typeface="+mn-lt"/>
              </a:rPr>
              <a:t> </a:t>
            </a:r>
            <a:r>
              <a:rPr lang="es-ES_tradnl" dirty="0" err="1">
                <a:solidFill>
                  <a:schemeClr val="tx1"/>
                </a:solidFill>
                <a:latin typeface="+mn-lt"/>
              </a:rPr>
              <a:t>Deputies</a:t>
            </a:r>
            <a:r>
              <a:rPr lang="es-ES_tradnl" dirty="0">
                <a:solidFill>
                  <a:schemeClr val="tx1"/>
                </a:solidFill>
                <a:latin typeface="+mn-lt"/>
              </a:rPr>
              <a:t> </a:t>
            </a:r>
            <a:r>
              <a:rPr lang="es-ES_tradnl" dirty="0" err="1">
                <a:solidFill>
                  <a:schemeClr val="tx1"/>
                </a:solidFill>
                <a:latin typeface="+mn-lt"/>
              </a:rPr>
              <a:t>or</a:t>
            </a:r>
            <a:r>
              <a:rPr lang="es-ES_tradnl" dirty="0">
                <a:solidFill>
                  <a:schemeClr val="tx1"/>
                </a:solidFill>
                <a:latin typeface="+mn-lt"/>
              </a:rPr>
              <a:t> </a:t>
            </a:r>
            <a:r>
              <a:rPr lang="es-ES_tradnl" dirty="0" err="1">
                <a:solidFill>
                  <a:schemeClr val="tx1"/>
                </a:solidFill>
                <a:latin typeface="+mn-lt"/>
              </a:rPr>
              <a:t>another</a:t>
            </a:r>
            <a:r>
              <a:rPr lang="es-ES_tradnl" dirty="0">
                <a:solidFill>
                  <a:schemeClr val="tx1"/>
                </a:solidFill>
                <a:latin typeface="+mn-lt"/>
              </a:rPr>
              <a:t> </a:t>
            </a:r>
            <a:r>
              <a:rPr lang="es-ES_tradnl" dirty="0" err="1">
                <a:solidFill>
                  <a:schemeClr val="tx1"/>
                </a:solidFill>
                <a:latin typeface="+mn-lt"/>
              </a:rPr>
              <a:t>European</a:t>
            </a:r>
            <a:r>
              <a:rPr lang="es-ES_tradnl" dirty="0">
                <a:solidFill>
                  <a:schemeClr val="tx1"/>
                </a:solidFill>
                <a:latin typeface="+mn-lt"/>
              </a:rPr>
              <a:t> </a:t>
            </a:r>
            <a:r>
              <a:rPr lang="es-ES_tradnl" dirty="0" err="1">
                <a:solidFill>
                  <a:schemeClr val="tx1"/>
                </a:solidFill>
                <a:latin typeface="+mn-lt"/>
              </a:rPr>
              <a:t>Prosecutor</a:t>
            </a:r>
            <a:r>
              <a:rPr lang="es-ES_tradnl" dirty="0">
                <a:solidFill>
                  <a:schemeClr val="tx1"/>
                </a:solidFill>
                <a:latin typeface="+mn-lt"/>
              </a:rPr>
              <a:t>)</a:t>
            </a:r>
          </a:p>
          <a:p>
            <a:pPr>
              <a:buFont typeface="Wingdings" panose="05000000000000000000" pitchFamily="2" charset="2"/>
              <a:buChar char="Ø"/>
            </a:pPr>
            <a:r>
              <a:rPr lang="es-ES_tradnl" dirty="0">
                <a:solidFill>
                  <a:schemeClr val="tx1"/>
                </a:solidFill>
                <a:latin typeface="+mn-lt"/>
              </a:rPr>
              <a:t>Key </a:t>
            </a:r>
            <a:r>
              <a:rPr lang="es-ES_tradnl" dirty="0" err="1">
                <a:solidFill>
                  <a:schemeClr val="tx1"/>
                </a:solidFill>
                <a:latin typeface="+mn-lt"/>
              </a:rPr>
              <a:t>operational</a:t>
            </a:r>
            <a:r>
              <a:rPr lang="es-ES_tradnl" dirty="0">
                <a:solidFill>
                  <a:schemeClr val="tx1"/>
                </a:solidFill>
                <a:latin typeface="+mn-lt"/>
              </a:rPr>
              <a:t> </a:t>
            </a:r>
            <a:r>
              <a:rPr lang="es-ES_tradnl" dirty="0" err="1">
                <a:solidFill>
                  <a:schemeClr val="tx1"/>
                </a:solidFill>
                <a:latin typeface="+mn-lt"/>
              </a:rPr>
              <a:t>decision-making</a:t>
            </a:r>
            <a:r>
              <a:rPr lang="es-ES_tradnl" dirty="0">
                <a:solidFill>
                  <a:schemeClr val="tx1"/>
                </a:solidFill>
                <a:latin typeface="+mn-lt"/>
              </a:rPr>
              <a:t> </a:t>
            </a:r>
            <a:r>
              <a:rPr lang="es-ES_tradnl" dirty="0" err="1">
                <a:solidFill>
                  <a:schemeClr val="tx1"/>
                </a:solidFill>
                <a:latin typeface="+mn-lt"/>
              </a:rPr>
              <a:t>powers</a:t>
            </a:r>
            <a:r>
              <a:rPr lang="es-ES_tradnl" dirty="0">
                <a:solidFill>
                  <a:schemeClr val="tx1"/>
                </a:solidFill>
                <a:latin typeface="+mn-lt"/>
              </a:rPr>
              <a:t>: </a:t>
            </a:r>
          </a:p>
          <a:p>
            <a:pPr marL="0" indent="0">
              <a:buNone/>
            </a:pPr>
            <a:r>
              <a:rPr lang="es-ES_tradnl" dirty="0">
                <a:solidFill>
                  <a:schemeClr val="tx1"/>
                </a:solidFill>
                <a:latin typeface="+mn-lt"/>
              </a:rPr>
              <a:t>monitor and </a:t>
            </a:r>
            <a:r>
              <a:rPr lang="es-ES_tradnl" dirty="0" err="1">
                <a:solidFill>
                  <a:schemeClr val="tx1"/>
                </a:solidFill>
                <a:latin typeface="+mn-lt"/>
              </a:rPr>
              <a:t>direct</a:t>
            </a:r>
            <a:r>
              <a:rPr lang="es-ES_tradnl" dirty="0">
                <a:solidFill>
                  <a:schemeClr val="tx1"/>
                </a:solidFill>
                <a:latin typeface="+mn-lt"/>
              </a:rPr>
              <a:t> </a:t>
            </a:r>
            <a:r>
              <a:rPr lang="es-ES_tradnl" dirty="0" err="1">
                <a:solidFill>
                  <a:schemeClr val="tx1"/>
                </a:solidFill>
                <a:latin typeface="+mn-lt"/>
              </a:rPr>
              <a:t>investigations</a:t>
            </a:r>
            <a:r>
              <a:rPr lang="es-ES_tradnl" dirty="0">
                <a:solidFill>
                  <a:schemeClr val="tx1"/>
                </a:solidFill>
                <a:latin typeface="+mn-lt"/>
              </a:rPr>
              <a:t> </a:t>
            </a:r>
            <a:r>
              <a:rPr lang="es-ES_tradnl" dirty="0" err="1">
                <a:solidFill>
                  <a:schemeClr val="tx1"/>
                </a:solidFill>
                <a:latin typeface="+mn-lt"/>
              </a:rPr>
              <a:t>by</a:t>
            </a:r>
            <a:r>
              <a:rPr lang="es-ES_tradnl" dirty="0">
                <a:solidFill>
                  <a:schemeClr val="tx1"/>
                </a:solidFill>
                <a:latin typeface="+mn-lt"/>
              </a:rPr>
              <a:t> </a:t>
            </a:r>
            <a:r>
              <a:rPr lang="es-ES_tradnl" dirty="0" err="1">
                <a:solidFill>
                  <a:schemeClr val="tx1"/>
                </a:solidFill>
                <a:latin typeface="+mn-lt"/>
              </a:rPr>
              <a:t>EDPs</a:t>
            </a:r>
            <a:r>
              <a:rPr lang="es-ES_tradnl" dirty="0">
                <a:solidFill>
                  <a:schemeClr val="tx1"/>
                </a:solidFill>
                <a:latin typeface="+mn-lt"/>
              </a:rPr>
              <a:t>, </a:t>
            </a:r>
            <a:r>
              <a:rPr lang="es-ES_tradnl" dirty="0" err="1">
                <a:solidFill>
                  <a:schemeClr val="tx1"/>
                </a:solidFill>
                <a:latin typeface="+mn-lt"/>
              </a:rPr>
              <a:t>ensuring</a:t>
            </a:r>
            <a:r>
              <a:rPr lang="es-ES_tradnl" dirty="0">
                <a:solidFill>
                  <a:schemeClr val="tx1"/>
                </a:solidFill>
                <a:latin typeface="+mn-lt"/>
              </a:rPr>
              <a:t> </a:t>
            </a:r>
            <a:r>
              <a:rPr lang="es-ES_tradnl" dirty="0" err="1">
                <a:solidFill>
                  <a:schemeClr val="tx1"/>
                </a:solidFill>
                <a:latin typeface="+mn-lt"/>
              </a:rPr>
              <a:t>coordination</a:t>
            </a:r>
            <a:r>
              <a:rPr lang="es-ES_tradnl" dirty="0">
                <a:solidFill>
                  <a:schemeClr val="tx1"/>
                </a:solidFill>
                <a:latin typeface="+mn-lt"/>
              </a:rPr>
              <a:t> of </a:t>
            </a:r>
            <a:r>
              <a:rPr lang="es-ES_tradnl" dirty="0" err="1">
                <a:solidFill>
                  <a:schemeClr val="tx1"/>
                </a:solidFill>
                <a:latin typeface="+mn-lt"/>
              </a:rPr>
              <a:t>investigations</a:t>
            </a:r>
            <a:r>
              <a:rPr lang="es-ES_tradnl" dirty="0">
                <a:solidFill>
                  <a:schemeClr val="tx1"/>
                </a:solidFill>
                <a:latin typeface="+mn-lt"/>
              </a:rPr>
              <a:t> and </a:t>
            </a:r>
            <a:r>
              <a:rPr lang="es-ES_tradnl" dirty="0" err="1">
                <a:solidFill>
                  <a:schemeClr val="tx1"/>
                </a:solidFill>
                <a:latin typeface="+mn-lt"/>
              </a:rPr>
              <a:t>prosecutions</a:t>
            </a:r>
            <a:r>
              <a:rPr lang="es-ES_tradnl" dirty="0">
                <a:solidFill>
                  <a:schemeClr val="tx1"/>
                </a:solidFill>
                <a:latin typeface="+mn-lt"/>
              </a:rPr>
              <a:t> in </a:t>
            </a:r>
            <a:r>
              <a:rPr lang="es-ES_tradnl" dirty="0" err="1">
                <a:solidFill>
                  <a:schemeClr val="tx1"/>
                </a:solidFill>
                <a:latin typeface="+mn-lt"/>
              </a:rPr>
              <a:t>cross-border</a:t>
            </a:r>
            <a:r>
              <a:rPr lang="es-ES_tradnl" dirty="0">
                <a:solidFill>
                  <a:schemeClr val="tx1"/>
                </a:solidFill>
                <a:latin typeface="+mn-lt"/>
              </a:rPr>
              <a:t> cases</a:t>
            </a:r>
          </a:p>
          <a:p>
            <a:pPr marL="0" indent="0">
              <a:buNone/>
            </a:pPr>
            <a:r>
              <a:rPr lang="es-ES_tradnl" dirty="0" err="1">
                <a:solidFill>
                  <a:schemeClr val="tx1"/>
                </a:solidFill>
                <a:latin typeface="+mn-lt"/>
              </a:rPr>
              <a:t>operational</a:t>
            </a:r>
            <a:r>
              <a:rPr lang="es-ES_tradnl" dirty="0">
                <a:solidFill>
                  <a:schemeClr val="tx1"/>
                </a:solidFill>
                <a:latin typeface="+mn-lt"/>
              </a:rPr>
              <a:t> </a:t>
            </a:r>
            <a:r>
              <a:rPr lang="es-ES_tradnl" dirty="0" err="1">
                <a:solidFill>
                  <a:schemeClr val="tx1"/>
                </a:solidFill>
                <a:latin typeface="+mn-lt"/>
              </a:rPr>
              <a:t>decisions</a:t>
            </a:r>
            <a:r>
              <a:rPr lang="es-ES_tradnl" dirty="0">
                <a:solidFill>
                  <a:schemeClr val="tx1"/>
                </a:solidFill>
                <a:latin typeface="+mn-lt"/>
              </a:rPr>
              <a:t> </a:t>
            </a:r>
            <a:r>
              <a:rPr lang="es-ES_tradnl" dirty="0" err="1">
                <a:solidFill>
                  <a:schemeClr val="tx1"/>
                </a:solidFill>
                <a:latin typeface="+mn-lt"/>
              </a:rPr>
              <a:t>on</a:t>
            </a:r>
            <a:r>
              <a:rPr lang="es-ES_tradnl" dirty="0">
                <a:solidFill>
                  <a:schemeClr val="tx1"/>
                </a:solidFill>
                <a:latin typeface="+mn-lt"/>
              </a:rPr>
              <a:t> individual cases: </a:t>
            </a:r>
            <a:r>
              <a:rPr lang="es-ES_tradnl" dirty="0" err="1">
                <a:solidFill>
                  <a:schemeClr val="tx1"/>
                </a:solidFill>
                <a:latin typeface="+mn-lt"/>
              </a:rPr>
              <a:t>bring</a:t>
            </a:r>
            <a:r>
              <a:rPr lang="es-ES_tradnl" dirty="0">
                <a:solidFill>
                  <a:schemeClr val="tx1"/>
                </a:solidFill>
                <a:latin typeface="+mn-lt"/>
              </a:rPr>
              <a:t> to </a:t>
            </a:r>
            <a:r>
              <a:rPr lang="es-ES_tradnl" dirty="0" err="1">
                <a:solidFill>
                  <a:schemeClr val="tx1"/>
                </a:solidFill>
                <a:latin typeface="+mn-lt"/>
              </a:rPr>
              <a:t>judgement</a:t>
            </a:r>
            <a:r>
              <a:rPr lang="es-ES_tradnl" dirty="0">
                <a:solidFill>
                  <a:schemeClr val="tx1"/>
                </a:solidFill>
                <a:latin typeface="+mn-lt"/>
              </a:rPr>
              <a:t>/</a:t>
            </a:r>
            <a:r>
              <a:rPr lang="es-ES_tradnl" dirty="0" err="1">
                <a:solidFill>
                  <a:schemeClr val="tx1"/>
                </a:solidFill>
                <a:latin typeface="+mn-lt"/>
              </a:rPr>
              <a:t>dismiss</a:t>
            </a:r>
            <a:r>
              <a:rPr lang="es-ES_tradnl" dirty="0">
                <a:solidFill>
                  <a:schemeClr val="tx1"/>
                </a:solidFill>
                <a:latin typeface="+mn-lt"/>
              </a:rPr>
              <a:t>/</a:t>
            </a:r>
            <a:r>
              <a:rPr lang="es-ES_tradnl" dirty="0" err="1">
                <a:solidFill>
                  <a:schemeClr val="tx1"/>
                </a:solidFill>
                <a:latin typeface="+mn-lt"/>
              </a:rPr>
              <a:t>settle</a:t>
            </a:r>
            <a:r>
              <a:rPr lang="es-ES_tradnl" dirty="0">
                <a:solidFill>
                  <a:schemeClr val="tx1"/>
                </a:solidFill>
                <a:latin typeface="+mn-lt"/>
              </a:rPr>
              <a:t>/</a:t>
            </a:r>
            <a:r>
              <a:rPr lang="es-ES_tradnl" dirty="0" err="1">
                <a:solidFill>
                  <a:schemeClr val="tx1"/>
                </a:solidFill>
                <a:latin typeface="+mn-lt"/>
              </a:rPr>
              <a:t>refer</a:t>
            </a:r>
            <a:r>
              <a:rPr lang="es-ES_tradnl" dirty="0">
                <a:solidFill>
                  <a:schemeClr val="tx1"/>
                </a:solidFill>
                <a:latin typeface="+mn-lt"/>
              </a:rPr>
              <a:t> to </a:t>
            </a:r>
            <a:r>
              <a:rPr lang="es-ES_tradnl" dirty="0" err="1">
                <a:solidFill>
                  <a:schemeClr val="tx1"/>
                </a:solidFill>
                <a:latin typeface="+mn-lt"/>
              </a:rPr>
              <a:t>national</a:t>
            </a:r>
            <a:r>
              <a:rPr lang="es-ES_tradnl" dirty="0">
                <a:solidFill>
                  <a:schemeClr val="tx1"/>
                </a:solidFill>
                <a:latin typeface="+mn-lt"/>
              </a:rPr>
              <a:t> </a:t>
            </a:r>
            <a:r>
              <a:rPr lang="es-ES_tradnl" dirty="0" err="1">
                <a:solidFill>
                  <a:schemeClr val="tx1"/>
                </a:solidFill>
                <a:latin typeface="+mn-lt"/>
              </a:rPr>
              <a:t>authorities</a:t>
            </a:r>
            <a:r>
              <a:rPr lang="es-ES_tradnl" dirty="0">
                <a:solidFill>
                  <a:schemeClr val="tx1"/>
                </a:solidFill>
                <a:latin typeface="+mn-lt"/>
              </a:rPr>
              <a:t>/</a:t>
            </a:r>
            <a:r>
              <a:rPr lang="es-ES_tradnl" dirty="0" err="1">
                <a:solidFill>
                  <a:schemeClr val="tx1"/>
                </a:solidFill>
                <a:latin typeface="+mn-lt"/>
              </a:rPr>
              <a:t>reopen</a:t>
            </a:r>
            <a:r>
              <a:rPr lang="es-ES_tradnl" dirty="0">
                <a:solidFill>
                  <a:schemeClr val="tx1"/>
                </a:solidFill>
                <a:latin typeface="+mn-lt"/>
              </a:rPr>
              <a:t> </a:t>
            </a:r>
            <a:r>
              <a:rPr lang="es-ES_tradnl" dirty="0" err="1">
                <a:solidFill>
                  <a:schemeClr val="tx1"/>
                </a:solidFill>
                <a:latin typeface="+mn-lt"/>
              </a:rPr>
              <a:t>investigations</a:t>
            </a:r>
            <a:r>
              <a:rPr lang="es-ES_tradnl" dirty="0">
                <a:solidFill>
                  <a:schemeClr val="tx1"/>
                </a:solidFill>
                <a:latin typeface="+mn-lt"/>
              </a:rPr>
              <a:t>/</a:t>
            </a:r>
            <a:r>
              <a:rPr lang="es-ES_tradnl" dirty="0" err="1">
                <a:solidFill>
                  <a:schemeClr val="tx1"/>
                </a:solidFill>
                <a:latin typeface="+mn-lt"/>
              </a:rPr>
              <a:t>allocate</a:t>
            </a:r>
            <a:r>
              <a:rPr lang="es-ES_tradnl" dirty="0">
                <a:solidFill>
                  <a:schemeClr val="tx1"/>
                </a:solidFill>
                <a:latin typeface="+mn-lt"/>
              </a:rPr>
              <a:t> a case</a:t>
            </a:r>
          </a:p>
          <a:p>
            <a:pPr marL="0" indent="0">
              <a:buNone/>
            </a:pPr>
            <a:r>
              <a:rPr lang="es-ES_tradnl" dirty="0" err="1">
                <a:solidFill>
                  <a:schemeClr val="tx1"/>
                </a:solidFill>
                <a:latin typeface="+mn-lt"/>
              </a:rPr>
              <a:t>Instruct</a:t>
            </a:r>
            <a:r>
              <a:rPr lang="es-ES_tradnl" dirty="0">
                <a:solidFill>
                  <a:schemeClr val="tx1"/>
                </a:solidFill>
                <a:latin typeface="+mn-lt"/>
              </a:rPr>
              <a:t> </a:t>
            </a:r>
            <a:r>
              <a:rPr lang="es-ES_tradnl" dirty="0" err="1">
                <a:solidFill>
                  <a:schemeClr val="tx1"/>
                </a:solidFill>
                <a:latin typeface="+mn-lt"/>
              </a:rPr>
              <a:t>EDPs</a:t>
            </a:r>
            <a:r>
              <a:rPr lang="es-ES_tradnl" dirty="0">
                <a:solidFill>
                  <a:schemeClr val="tx1"/>
                </a:solidFill>
                <a:latin typeface="+mn-lt"/>
              </a:rPr>
              <a:t> to </a:t>
            </a:r>
            <a:r>
              <a:rPr lang="es-ES_tradnl" dirty="0" err="1">
                <a:solidFill>
                  <a:schemeClr val="tx1"/>
                </a:solidFill>
                <a:latin typeface="+mn-lt"/>
              </a:rPr>
              <a:t>initiate</a:t>
            </a:r>
            <a:r>
              <a:rPr lang="es-ES_tradnl" dirty="0">
                <a:solidFill>
                  <a:schemeClr val="tx1"/>
                </a:solidFill>
                <a:latin typeface="+mn-lt"/>
              </a:rPr>
              <a:t> </a:t>
            </a:r>
            <a:r>
              <a:rPr lang="es-ES_tradnl" dirty="0" err="1">
                <a:solidFill>
                  <a:schemeClr val="tx1"/>
                </a:solidFill>
                <a:latin typeface="+mn-lt"/>
              </a:rPr>
              <a:t>investigations</a:t>
            </a:r>
            <a:r>
              <a:rPr lang="es-ES_tradnl" dirty="0">
                <a:solidFill>
                  <a:schemeClr val="tx1"/>
                </a:solidFill>
                <a:latin typeface="+mn-lt"/>
              </a:rPr>
              <a:t>/ </a:t>
            </a:r>
            <a:r>
              <a:rPr lang="es-ES_tradnl" dirty="0" err="1">
                <a:solidFill>
                  <a:schemeClr val="tx1"/>
                </a:solidFill>
                <a:latin typeface="+mn-lt"/>
              </a:rPr>
              <a:t>exercise</a:t>
            </a:r>
            <a:r>
              <a:rPr lang="es-ES_tradnl" dirty="0">
                <a:solidFill>
                  <a:schemeClr val="tx1"/>
                </a:solidFill>
                <a:latin typeface="+mn-lt"/>
              </a:rPr>
              <a:t> </a:t>
            </a:r>
            <a:r>
              <a:rPr lang="es-ES_tradnl" dirty="0" err="1">
                <a:solidFill>
                  <a:schemeClr val="tx1"/>
                </a:solidFill>
                <a:latin typeface="+mn-lt"/>
              </a:rPr>
              <a:t>the</a:t>
            </a:r>
            <a:r>
              <a:rPr lang="es-ES_tradnl" dirty="0">
                <a:solidFill>
                  <a:schemeClr val="tx1"/>
                </a:solidFill>
                <a:latin typeface="+mn-lt"/>
              </a:rPr>
              <a:t> </a:t>
            </a:r>
            <a:r>
              <a:rPr lang="es-ES_tradnl" dirty="0" err="1">
                <a:solidFill>
                  <a:schemeClr val="tx1"/>
                </a:solidFill>
                <a:latin typeface="+mn-lt"/>
              </a:rPr>
              <a:t>right</a:t>
            </a:r>
            <a:r>
              <a:rPr lang="es-ES_tradnl" dirty="0">
                <a:solidFill>
                  <a:schemeClr val="tx1"/>
                </a:solidFill>
                <a:latin typeface="+mn-lt"/>
              </a:rPr>
              <a:t> of </a:t>
            </a:r>
            <a:r>
              <a:rPr lang="es-ES_tradnl" dirty="0" err="1">
                <a:solidFill>
                  <a:schemeClr val="tx1"/>
                </a:solidFill>
                <a:latin typeface="+mn-lt"/>
              </a:rPr>
              <a:t>evocation</a:t>
            </a:r>
            <a:r>
              <a:rPr lang="es-ES_tradnl" dirty="0">
                <a:solidFill>
                  <a:schemeClr val="tx1"/>
                </a:solidFill>
                <a:latin typeface="+mn-lt"/>
              </a:rPr>
              <a:t>/</a:t>
            </a:r>
            <a:r>
              <a:rPr lang="es-ES_tradnl" dirty="0" err="1">
                <a:solidFill>
                  <a:schemeClr val="tx1"/>
                </a:solidFill>
                <a:latin typeface="+mn-lt"/>
              </a:rPr>
              <a:t>may</a:t>
            </a:r>
            <a:r>
              <a:rPr lang="es-ES_tradnl" dirty="0">
                <a:solidFill>
                  <a:schemeClr val="tx1"/>
                </a:solidFill>
                <a:latin typeface="+mn-lt"/>
              </a:rPr>
              <a:t> </a:t>
            </a:r>
            <a:r>
              <a:rPr lang="es-ES_tradnl" dirty="0" err="1">
                <a:solidFill>
                  <a:schemeClr val="tx1"/>
                </a:solidFill>
                <a:latin typeface="+mn-lt"/>
              </a:rPr>
              <a:t>give</a:t>
            </a:r>
            <a:r>
              <a:rPr lang="es-ES_tradnl" dirty="0">
                <a:solidFill>
                  <a:schemeClr val="tx1"/>
                </a:solidFill>
                <a:latin typeface="+mn-lt"/>
              </a:rPr>
              <a:t> </a:t>
            </a:r>
            <a:r>
              <a:rPr lang="es-ES_tradnl" dirty="0" err="1">
                <a:solidFill>
                  <a:schemeClr val="tx1"/>
                </a:solidFill>
                <a:latin typeface="+mn-lt"/>
              </a:rPr>
              <a:t>instructions</a:t>
            </a:r>
            <a:r>
              <a:rPr lang="es-ES_tradnl" dirty="0">
                <a:solidFill>
                  <a:schemeClr val="tx1"/>
                </a:solidFill>
                <a:latin typeface="+mn-lt"/>
              </a:rPr>
              <a:t> to </a:t>
            </a:r>
            <a:r>
              <a:rPr lang="es-ES_tradnl" dirty="0" err="1">
                <a:solidFill>
                  <a:schemeClr val="tx1"/>
                </a:solidFill>
                <a:latin typeface="+mn-lt"/>
              </a:rPr>
              <a:t>handling</a:t>
            </a:r>
            <a:r>
              <a:rPr lang="es-ES_tradnl" dirty="0">
                <a:solidFill>
                  <a:schemeClr val="tx1"/>
                </a:solidFill>
                <a:latin typeface="+mn-lt"/>
              </a:rPr>
              <a:t> </a:t>
            </a:r>
            <a:r>
              <a:rPr lang="es-ES_tradnl" dirty="0" err="1">
                <a:solidFill>
                  <a:schemeClr val="tx1"/>
                </a:solidFill>
                <a:latin typeface="+mn-lt"/>
              </a:rPr>
              <a:t>EDPs</a:t>
            </a:r>
            <a:r>
              <a:rPr lang="es-ES_tradnl" dirty="0">
                <a:solidFill>
                  <a:schemeClr val="tx1"/>
                </a:solidFill>
                <a:latin typeface="+mn-lt"/>
              </a:rPr>
              <a:t>.</a:t>
            </a:r>
          </a:p>
          <a:p>
            <a:pPr>
              <a:buFont typeface="Wingdings" panose="05000000000000000000" pitchFamily="2" charset="2"/>
              <a:buChar char="Ø"/>
            </a:pPr>
            <a:r>
              <a:rPr lang="es-ES_tradnl" dirty="0">
                <a:solidFill>
                  <a:schemeClr val="tx1"/>
                </a:solidFill>
                <a:latin typeface="+mn-lt"/>
              </a:rPr>
              <a:t> </a:t>
            </a:r>
            <a:r>
              <a:rPr lang="es-ES_tradnl" dirty="0" err="1">
                <a:solidFill>
                  <a:schemeClr val="tx1"/>
                </a:solidFill>
                <a:latin typeface="+mn-lt"/>
              </a:rPr>
              <a:t>Decisions</a:t>
            </a:r>
            <a:r>
              <a:rPr lang="es-ES_tradnl" dirty="0">
                <a:solidFill>
                  <a:schemeClr val="tx1"/>
                </a:solidFill>
                <a:latin typeface="+mn-lt"/>
              </a:rPr>
              <a:t> </a:t>
            </a:r>
            <a:r>
              <a:rPr lang="es-ES_tradnl" dirty="0" err="1">
                <a:solidFill>
                  <a:schemeClr val="tx1"/>
                </a:solidFill>
                <a:latin typeface="+mn-lt"/>
              </a:rPr>
              <a:t>by</a:t>
            </a:r>
            <a:r>
              <a:rPr lang="es-ES_tradnl" dirty="0">
                <a:solidFill>
                  <a:schemeClr val="tx1"/>
                </a:solidFill>
                <a:latin typeface="+mn-lt"/>
              </a:rPr>
              <a:t> simple </a:t>
            </a:r>
            <a:r>
              <a:rPr lang="es-ES_tradnl" dirty="0" err="1">
                <a:solidFill>
                  <a:schemeClr val="tx1"/>
                </a:solidFill>
                <a:latin typeface="+mn-lt"/>
              </a:rPr>
              <a:t>majority</a:t>
            </a:r>
            <a:endParaRPr lang="es-ES_tradnl" dirty="0">
              <a:solidFill>
                <a:schemeClr val="tx1"/>
              </a:solidFill>
              <a:latin typeface="+mn-lt"/>
            </a:endParaRPr>
          </a:p>
          <a:p>
            <a:pPr marL="0" indent="0">
              <a:buNone/>
            </a:pPr>
            <a:endParaRPr lang="es-ES_tradnl" dirty="0"/>
          </a:p>
          <a:p>
            <a:pPr>
              <a:buFont typeface="Wingdings" panose="05000000000000000000" pitchFamily="2" charset="2"/>
              <a:buChar char="Ø"/>
            </a:pPr>
            <a:endParaRPr lang="es-ES" dirty="0"/>
          </a:p>
        </p:txBody>
      </p:sp>
      <p:sp>
        <p:nvSpPr>
          <p:cNvPr id="4" name="Dia számának helye 3">
            <a:extLst>
              <a:ext uri="{FF2B5EF4-FFF2-40B4-BE49-F238E27FC236}">
                <a16:creationId xmlns:a16="http://schemas.microsoft.com/office/drawing/2014/main" id="{21C62F84-D894-4434-B1CE-74F4B3B18FA0}"/>
              </a:ext>
            </a:extLst>
          </p:cNvPr>
          <p:cNvSpPr>
            <a:spLocks noGrp="1"/>
          </p:cNvSpPr>
          <p:nvPr>
            <p:ph type="sldNum" sz="quarter" idx="12"/>
          </p:nvPr>
        </p:nvSpPr>
        <p:spPr/>
        <p:txBody>
          <a:bodyPr/>
          <a:lstStyle/>
          <a:p>
            <a:fld id="{6113E31D-E2AB-40D1-8B51-AFA5AFEF393A}" type="slidenum">
              <a:rPr lang="en-US" smtClean="0"/>
              <a:t>17</a:t>
            </a:fld>
            <a:endParaRPr lang="en-US" dirty="0"/>
          </a:p>
        </p:txBody>
      </p:sp>
    </p:spTree>
    <p:extLst>
      <p:ext uri="{BB962C8B-B14F-4D97-AF65-F5344CB8AC3E}">
        <p14:creationId xmlns:p14="http://schemas.microsoft.com/office/powerpoint/2010/main" val="3701934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 </a:t>
            </a:r>
            <a:r>
              <a:rPr lang="es-ES_tradnl" dirty="0" err="1"/>
              <a:t>The</a:t>
            </a:r>
            <a:r>
              <a:rPr lang="es-ES_tradnl" dirty="0"/>
              <a:t> </a:t>
            </a:r>
            <a:r>
              <a:rPr lang="es-ES_tradnl" dirty="0" err="1"/>
              <a:t>European</a:t>
            </a:r>
            <a:r>
              <a:rPr lang="es-ES_tradnl" dirty="0"/>
              <a:t> </a:t>
            </a:r>
            <a:r>
              <a:rPr lang="es-ES_tradnl" dirty="0" err="1"/>
              <a:t>Prosecutors</a:t>
            </a:r>
            <a:r>
              <a:rPr lang="es-ES_tradnl" dirty="0"/>
              <a:t> (</a:t>
            </a:r>
            <a:r>
              <a:rPr lang="es-ES_tradnl" dirty="0" err="1"/>
              <a:t>EPs</a:t>
            </a:r>
            <a:r>
              <a:rPr lang="es-ES_tradnl" dirty="0"/>
              <a:t>) </a:t>
            </a:r>
            <a:r>
              <a:rPr lang="es-ES_tradnl" dirty="0" err="1"/>
              <a:t>Article</a:t>
            </a:r>
            <a:r>
              <a:rPr lang="es-ES_tradnl" dirty="0"/>
              <a:t> 12</a:t>
            </a:r>
            <a:endParaRPr lang="es-ES" dirty="0"/>
          </a:p>
        </p:txBody>
      </p:sp>
      <p:sp>
        <p:nvSpPr>
          <p:cNvPr id="3" name="Marcador de contenido 2"/>
          <p:cNvSpPr>
            <a:spLocks noGrp="1"/>
          </p:cNvSpPr>
          <p:nvPr>
            <p:ph idx="1"/>
          </p:nvPr>
        </p:nvSpPr>
        <p:spPr/>
        <p:txBody>
          <a:bodyPr>
            <a:normAutofit/>
          </a:bodyPr>
          <a:lstStyle/>
          <a:p>
            <a:pPr>
              <a:buFont typeface="Wingdings" panose="05000000000000000000" pitchFamily="2" charset="2"/>
              <a:buChar char="Ø"/>
            </a:pPr>
            <a:r>
              <a:rPr lang="es-ES_tradnl" dirty="0">
                <a:solidFill>
                  <a:schemeClr val="tx1"/>
                </a:solidFill>
                <a:latin typeface="+mn-lt"/>
              </a:rPr>
              <a:t> </a:t>
            </a:r>
            <a:r>
              <a:rPr lang="es-ES_tradnl" dirty="0" err="1">
                <a:solidFill>
                  <a:schemeClr val="tx1"/>
                </a:solidFill>
                <a:latin typeface="+mn-lt"/>
              </a:rPr>
              <a:t>The</a:t>
            </a:r>
            <a:r>
              <a:rPr lang="es-ES_tradnl" dirty="0">
                <a:solidFill>
                  <a:schemeClr val="tx1"/>
                </a:solidFill>
                <a:latin typeface="+mn-lt"/>
              </a:rPr>
              <a:t> </a:t>
            </a:r>
            <a:r>
              <a:rPr lang="es-ES_tradnl" dirty="0" err="1">
                <a:solidFill>
                  <a:schemeClr val="tx1"/>
                </a:solidFill>
                <a:latin typeface="+mn-lt"/>
              </a:rPr>
              <a:t>European</a:t>
            </a:r>
            <a:r>
              <a:rPr lang="es-ES_tradnl" dirty="0">
                <a:solidFill>
                  <a:schemeClr val="tx1"/>
                </a:solidFill>
                <a:latin typeface="+mn-lt"/>
              </a:rPr>
              <a:t> </a:t>
            </a:r>
            <a:r>
              <a:rPr lang="es-ES_tradnl" dirty="0" err="1">
                <a:solidFill>
                  <a:schemeClr val="tx1"/>
                </a:solidFill>
                <a:latin typeface="+mn-lt"/>
              </a:rPr>
              <a:t>Prosecutor</a:t>
            </a:r>
            <a:r>
              <a:rPr lang="es-ES_tradnl" dirty="0">
                <a:solidFill>
                  <a:schemeClr val="tx1"/>
                </a:solidFill>
                <a:latin typeface="+mn-lt"/>
              </a:rPr>
              <a:t> </a:t>
            </a:r>
            <a:r>
              <a:rPr lang="es-ES_tradnl" dirty="0" err="1">
                <a:solidFill>
                  <a:schemeClr val="tx1"/>
                </a:solidFill>
                <a:latin typeface="+mn-lt"/>
              </a:rPr>
              <a:t>from</a:t>
            </a:r>
            <a:r>
              <a:rPr lang="es-ES_tradnl" dirty="0">
                <a:solidFill>
                  <a:schemeClr val="tx1"/>
                </a:solidFill>
                <a:latin typeface="+mn-lt"/>
              </a:rPr>
              <a:t> </a:t>
            </a:r>
            <a:r>
              <a:rPr lang="es-ES_tradnl" dirty="0" err="1">
                <a:solidFill>
                  <a:schemeClr val="tx1"/>
                </a:solidFill>
                <a:latin typeface="+mn-lt"/>
              </a:rPr>
              <a:t>the</a:t>
            </a:r>
            <a:r>
              <a:rPr lang="es-ES_tradnl" dirty="0">
                <a:solidFill>
                  <a:schemeClr val="tx1"/>
                </a:solidFill>
                <a:latin typeface="+mn-lt"/>
              </a:rPr>
              <a:t> EU country </a:t>
            </a:r>
            <a:r>
              <a:rPr lang="es-ES_tradnl" dirty="0" err="1">
                <a:solidFill>
                  <a:schemeClr val="tx1"/>
                </a:solidFill>
                <a:latin typeface="+mn-lt"/>
              </a:rPr>
              <a:t>concerned</a:t>
            </a:r>
            <a:r>
              <a:rPr lang="es-ES_tradnl" dirty="0">
                <a:solidFill>
                  <a:schemeClr val="tx1"/>
                </a:solidFill>
                <a:latin typeface="+mn-lt"/>
              </a:rPr>
              <a:t> </a:t>
            </a:r>
            <a:r>
              <a:rPr lang="es-ES_tradnl" b="1" dirty="0">
                <a:solidFill>
                  <a:schemeClr val="tx1"/>
                </a:solidFill>
                <a:latin typeface="+mn-lt"/>
              </a:rPr>
              <a:t>supervises </a:t>
            </a:r>
            <a:r>
              <a:rPr lang="es-ES_tradnl" b="1" dirty="0" err="1">
                <a:solidFill>
                  <a:schemeClr val="tx1"/>
                </a:solidFill>
                <a:latin typeface="+mn-lt"/>
              </a:rPr>
              <a:t>the</a:t>
            </a:r>
            <a:r>
              <a:rPr lang="es-ES_tradnl" b="1" dirty="0">
                <a:solidFill>
                  <a:schemeClr val="tx1"/>
                </a:solidFill>
                <a:latin typeface="+mn-lt"/>
              </a:rPr>
              <a:t> </a:t>
            </a:r>
            <a:r>
              <a:rPr lang="es-ES_tradnl" b="1" dirty="0" err="1">
                <a:solidFill>
                  <a:schemeClr val="tx1"/>
                </a:solidFill>
                <a:latin typeface="+mn-lt"/>
              </a:rPr>
              <a:t>investigations</a:t>
            </a:r>
            <a:r>
              <a:rPr lang="es-ES_tradnl" b="1" dirty="0">
                <a:solidFill>
                  <a:schemeClr val="tx1"/>
                </a:solidFill>
                <a:latin typeface="+mn-lt"/>
              </a:rPr>
              <a:t>/</a:t>
            </a:r>
            <a:r>
              <a:rPr lang="es-ES_tradnl" b="1" dirty="0" err="1">
                <a:solidFill>
                  <a:schemeClr val="tx1"/>
                </a:solidFill>
                <a:latin typeface="+mn-lt"/>
              </a:rPr>
              <a:t>prosecutions</a:t>
            </a:r>
            <a:r>
              <a:rPr lang="es-ES_tradnl" b="1" dirty="0">
                <a:solidFill>
                  <a:schemeClr val="tx1"/>
                </a:solidFill>
                <a:latin typeface="+mn-lt"/>
              </a:rPr>
              <a:t> </a:t>
            </a:r>
            <a:r>
              <a:rPr lang="es-ES_tradnl" b="1" dirty="0" err="1">
                <a:solidFill>
                  <a:schemeClr val="tx1"/>
                </a:solidFill>
                <a:latin typeface="+mn-lt"/>
              </a:rPr>
              <a:t>handled</a:t>
            </a:r>
            <a:r>
              <a:rPr lang="es-ES_tradnl" b="1" dirty="0">
                <a:solidFill>
                  <a:schemeClr val="tx1"/>
                </a:solidFill>
                <a:latin typeface="+mn-lt"/>
              </a:rPr>
              <a:t> </a:t>
            </a:r>
            <a:r>
              <a:rPr lang="es-ES_tradnl" b="1" dirty="0" err="1">
                <a:solidFill>
                  <a:schemeClr val="tx1"/>
                </a:solidFill>
                <a:latin typeface="+mn-lt"/>
              </a:rPr>
              <a:t>by</a:t>
            </a:r>
            <a:r>
              <a:rPr lang="es-ES_tradnl" b="1" dirty="0">
                <a:solidFill>
                  <a:schemeClr val="tx1"/>
                </a:solidFill>
                <a:latin typeface="+mn-lt"/>
              </a:rPr>
              <a:t> </a:t>
            </a:r>
            <a:r>
              <a:rPr lang="es-ES_tradnl" b="1" dirty="0" err="1">
                <a:solidFill>
                  <a:schemeClr val="tx1"/>
                </a:solidFill>
                <a:latin typeface="+mn-lt"/>
              </a:rPr>
              <a:t>EDPs</a:t>
            </a:r>
            <a:r>
              <a:rPr lang="es-ES_tradnl" b="1" dirty="0">
                <a:solidFill>
                  <a:schemeClr val="tx1"/>
                </a:solidFill>
                <a:latin typeface="+mn-lt"/>
              </a:rPr>
              <a:t> </a:t>
            </a:r>
            <a:r>
              <a:rPr lang="es-ES_tradnl" dirty="0">
                <a:solidFill>
                  <a:schemeClr val="tx1"/>
                </a:solidFill>
                <a:latin typeface="+mn-lt"/>
              </a:rPr>
              <a:t>in </a:t>
            </a:r>
            <a:r>
              <a:rPr lang="es-ES_tradnl" dirty="0" err="1">
                <a:solidFill>
                  <a:schemeClr val="tx1"/>
                </a:solidFill>
                <a:latin typeface="+mn-lt"/>
              </a:rPr>
              <a:t>his</a:t>
            </a:r>
            <a:r>
              <a:rPr lang="es-ES_tradnl" dirty="0">
                <a:solidFill>
                  <a:schemeClr val="tx1"/>
                </a:solidFill>
                <a:latin typeface="+mn-lt"/>
              </a:rPr>
              <a:t>/</a:t>
            </a:r>
            <a:r>
              <a:rPr lang="es-ES_tradnl" dirty="0" err="1">
                <a:solidFill>
                  <a:schemeClr val="tx1"/>
                </a:solidFill>
                <a:latin typeface="+mn-lt"/>
              </a:rPr>
              <a:t>her</a:t>
            </a:r>
            <a:r>
              <a:rPr lang="es-ES_tradnl" dirty="0">
                <a:solidFill>
                  <a:schemeClr val="tx1"/>
                </a:solidFill>
                <a:latin typeface="+mn-lt"/>
              </a:rPr>
              <a:t> MS, </a:t>
            </a:r>
            <a:r>
              <a:rPr lang="es-ES_tradnl" dirty="0" err="1">
                <a:solidFill>
                  <a:schemeClr val="tx1"/>
                </a:solidFill>
                <a:latin typeface="+mn-lt"/>
              </a:rPr>
              <a:t>on</a:t>
            </a:r>
            <a:r>
              <a:rPr lang="es-ES_tradnl" dirty="0">
                <a:solidFill>
                  <a:schemeClr val="tx1"/>
                </a:solidFill>
                <a:latin typeface="+mn-lt"/>
              </a:rPr>
              <a:t> </a:t>
            </a:r>
            <a:r>
              <a:rPr lang="es-ES_tradnl" dirty="0" err="1">
                <a:solidFill>
                  <a:schemeClr val="tx1"/>
                </a:solidFill>
                <a:latin typeface="+mn-lt"/>
              </a:rPr>
              <a:t>behalf</a:t>
            </a:r>
            <a:r>
              <a:rPr lang="es-ES_tradnl" dirty="0">
                <a:solidFill>
                  <a:schemeClr val="tx1"/>
                </a:solidFill>
                <a:latin typeface="+mn-lt"/>
              </a:rPr>
              <a:t> of </a:t>
            </a:r>
            <a:r>
              <a:rPr lang="es-ES_tradnl" dirty="0" err="1">
                <a:solidFill>
                  <a:schemeClr val="tx1"/>
                </a:solidFill>
                <a:latin typeface="+mn-lt"/>
              </a:rPr>
              <a:t>the</a:t>
            </a:r>
            <a:r>
              <a:rPr lang="es-ES_tradnl" dirty="0">
                <a:solidFill>
                  <a:schemeClr val="tx1"/>
                </a:solidFill>
                <a:latin typeface="+mn-lt"/>
              </a:rPr>
              <a:t> </a:t>
            </a:r>
            <a:r>
              <a:rPr lang="es-ES_tradnl" dirty="0" err="1">
                <a:solidFill>
                  <a:schemeClr val="tx1"/>
                </a:solidFill>
                <a:latin typeface="+mn-lt"/>
              </a:rPr>
              <a:t>Permanent</a:t>
            </a:r>
            <a:r>
              <a:rPr lang="es-ES_tradnl" dirty="0">
                <a:solidFill>
                  <a:schemeClr val="tx1"/>
                </a:solidFill>
                <a:latin typeface="+mn-lt"/>
              </a:rPr>
              <a:t> </a:t>
            </a:r>
            <a:r>
              <a:rPr lang="es-ES_tradnl" dirty="0" err="1">
                <a:solidFill>
                  <a:schemeClr val="tx1"/>
                </a:solidFill>
                <a:latin typeface="+mn-lt"/>
              </a:rPr>
              <a:t>Chamber</a:t>
            </a:r>
            <a:r>
              <a:rPr lang="es-ES_tradnl" dirty="0">
                <a:solidFill>
                  <a:schemeClr val="tx1"/>
                </a:solidFill>
                <a:latin typeface="+mn-lt"/>
              </a:rPr>
              <a:t> and in </a:t>
            </a:r>
            <a:r>
              <a:rPr lang="es-ES_tradnl" dirty="0" err="1">
                <a:solidFill>
                  <a:schemeClr val="tx1"/>
                </a:solidFill>
                <a:latin typeface="+mn-lt"/>
              </a:rPr>
              <a:t>compliance</a:t>
            </a:r>
            <a:r>
              <a:rPr lang="es-ES_tradnl" dirty="0">
                <a:solidFill>
                  <a:schemeClr val="tx1"/>
                </a:solidFill>
                <a:latin typeface="+mn-lt"/>
              </a:rPr>
              <a:t> </a:t>
            </a:r>
            <a:r>
              <a:rPr lang="es-ES_tradnl" dirty="0" err="1">
                <a:solidFill>
                  <a:schemeClr val="tx1"/>
                </a:solidFill>
                <a:latin typeface="+mn-lt"/>
              </a:rPr>
              <a:t>with</a:t>
            </a:r>
            <a:r>
              <a:rPr lang="es-ES_tradnl" dirty="0">
                <a:solidFill>
                  <a:schemeClr val="tx1"/>
                </a:solidFill>
                <a:latin typeface="+mn-lt"/>
              </a:rPr>
              <a:t> </a:t>
            </a:r>
            <a:r>
              <a:rPr lang="es-ES_tradnl" dirty="0" err="1">
                <a:solidFill>
                  <a:schemeClr val="tx1"/>
                </a:solidFill>
                <a:latin typeface="+mn-lt"/>
              </a:rPr>
              <a:t>its</a:t>
            </a:r>
            <a:r>
              <a:rPr lang="es-ES_tradnl" dirty="0">
                <a:solidFill>
                  <a:schemeClr val="tx1"/>
                </a:solidFill>
                <a:latin typeface="+mn-lt"/>
              </a:rPr>
              <a:t> </a:t>
            </a:r>
            <a:r>
              <a:rPr lang="es-ES_tradnl" dirty="0" err="1">
                <a:solidFill>
                  <a:schemeClr val="tx1"/>
                </a:solidFill>
                <a:latin typeface="+mn-lt"/>
              </a:rPr>
              <a:t>decisions</a:t>
            </a:r>
            <a:r>
              <a:rPr lang="es-ES_tradnl" dirty="0">
                <a:solidFill>
                  <a:schemeClr val="tx1"/>
                </a:solidFill>
                <a:latin typeface="+mn-lt"/>
              </a:rPr>
              <a:t>/</a:t>
            </a:r>
            <a:r>
              <a:rPr lang="es-ES_tradnl" dirty="0" err="1">
                <a:solidFill>
                  <a:schemeClr val="tx1"/>
                </a:solidFill>
                <a:latin typeface="+mn-lt"/>
              </a:rPr>
              <a:t>instructions</a:t>
            </a:r>
            <a:r>
              <a:rPr lang="es-ES_tradnl" dirty="0">
                <a:solidFill>
                  <a:schemeClr val="tx1"/>
                </a:solidFill>
                <a:latin typeface="+mn-lt"/>
              </a:rPr>
              <a:t>.</a:t>
            </a:r>
          </a:p>
          <a:p>
            <a:pPr marL="0" indent="0">
              <a:buNone/>
            </a:pPr>
            <a:r>
              <a:rPr lang="es-ES_tradnl" dirty="0">
                <a:solidFill>
                  <a:schemeClr val="tx1"/>
                </a:solidFill>
                <a:latin typeface="+mn-lt"/>
              </a:rPr>
              <a:t>(including: giving instructions, and providing internal review of their acts if such internal review within the prosecutorial service is foreseen by national law)</a:t>
            </a:r>
          </a:p>
          <a:p>
            <a:pPr marL="0" indent="0">
              <a:buNone/>
            </a:pPr>
            <a:r>
              <a:rPr lang="es-ES_tradnl" dirty="0">
                <a:solidFill>
                  <a:schemeClr val="tx1"/>
                </a:solidFill>
                <a:latin typeface="+mn-lt"/>
              </a:rPr>
              <a:t>(Art. 28(4) In exceptional cases approved by the Permanent Chamber may conduct the investigation personally)</a:t>
            </a:r>
          </a:p>
          <a:p>
            <a:pPr>
              <a:buFont typeface="Wingdings" panose="05000000000000000000" pitchFamily="2" charset="2"/>
              <a:buChar char="Ø"/>
            </a:pPr>
            <a:r>
              <a:rPr lang="es-ES_tradnl" dirty="0">
                <a:solidFill>
                  <a:schemeClr val="tx1"/>
                </a:solidFill>
                <a:latin typeface="+mn-lt"/>
              </a:rPr>
              <a:t> </a:t>
            </a:r>
            <a:r>
              <a:rPr lang="es-ES_tradnl" dirty="0" err="1">
                <a:solidFill>
                  <a:schemeClr val="tx1"/>
                </a:solidFill>
                <a:latin typeface="+mn-lt"/>
              </a:rPr>
              <a:t>Present</a:t>
            </a:r>
            <a:r>
              <a:rPr lang="es-ES_tradnl" dirty="0">
                <a:solidFill>
                  <a:schemeClr val="tx1"/>
                </a:solidFill>
                <a:latin typeface="+mn-lt"/>
              </a:rPr>
              <a:t> </a:t>
            </a:r>
            <a:r>
              <a:rPr lang="es-ES_tradnl" dirty="0" err="1">
                <a:solidFill>
                  <a:schemeClr val="tx1"/>
                </a:solidFill>
                <a:latin typeface="+mn-lt"/>
              </a:rPr>
              <a:t>summaries</a:t>
            </a:r>
            <a:r>
              <a:rPr lang="es-ES_tradnl" dirty="0">
                <a:solidFill>
                  <a:schemeClr val="tx1"/>
                </a:solidFill>
                <a:latin typeface="+mn-lt"/>
              </a:rPr>
              <a:t> of </a:t>
            </a:r>
            <a:r>
              <a:rPr lang="es-ES_tradnl" dirty="0" err="1">
                <a:solidFill>
                  <a:schemeClr val="tx1"/>
                </a:solidFill>
                <a:latin typeface="+mn-lt"/>
              </a:rPr>
              <a:t>the</a:t>
            </a:r>
            <a:r>
              <a:rPr lang="es-ES_tradnl" dirty="0">
                <a:solidFill>
                  <a:schemeClr val="tx1"/>
                </a:solidFill>
                <a:latin typeface="+mn-lt"/>
              </a:rPr>
              <a:t> cases </a:t>
            </a:r>
            <a:r>
              <a:rPr lang="es-ES_tradnl" dirty="0" err="1">
                <a:solidFill>
                  <a:schemeClr val="tx1"/>
                </a:solidFill>
                <a:latin typeface="+mn-lt"/>
              </a:rPr>
              <a:t>under</a:t>
            </a:r>
            <a:r>
              <a:rPr lang="es-ES_tradnl" dirty="0">
                <a:solidFill>
                  <a:schemeClr val="tx1"/>
                </a:solidFill>
                <a:latin typeface="+mn-lt"/>
              </a:rPr>
              <a:t> </a:t>
            </a:r>
            <a:r>
              <a:rPr lang="es-ES_tradnl" dirty="0" err="1">
                <a:solidFill>
                  <a:schemeClr val="tx1"/>
                </a:solidFill>
                <a:latin typeface="+mn-lt"/>
              </a:rPr>
              <a:t>their</a:t>
            </a:r>
            <a:r>
              <a:rPr lang="es-ES_tradnl" dirty="0">
                <a:solidFill>
                  <a:schemeClr val="tx1"/>
                </a:solidFill>
                <a:latin typeface="+mn-lt"/>
              </a:rPr>
              <a:t> </a:t>
            </a:r>
            <a:r>
              <a:rPr lang="es-ES_tradnl" dirty="0" err="1">
                <a:solidFill>
                  <a:schemeClr val="tx1"/>
                </a:solidFill>
                <a:latin typeface="+mn-lt"/>
              </a:rPr>
              <a:t>supervision</a:t>
            </a:r>
            <a:r>
              <a:rPr lang="es-ES_tradnl" dirty="0">
                <a:solidFill>
                  <a:schemeClr val="tx1"/>
                </a:solidFill>
                <a:latin typeface="+mn-lt"/>
              </a:rPr>
              <a:t>/ </a:t>
            </a:r>
            <a:r>
              <a:rPr lang="es-ES_tradnl" dirty="0" err="1">
                <a:solidFill>
                  <a:schemeClr val="tx1"/>
                </a:solidFill>
                <a:latin typeface="+mn-lt"/>
              </a:rPr>
              <a:t>proposals</a:t>
            </a:r>
            <a:r>
              <a:rPr lang="es-ES_tradnl" dirty="0">
                <a:solidFill>
                  <a:schemeClr val="tx1"/>
                </a:solidFill>
                <a:latin typeface="+mn-lt"/>
              </a:rPr>
              <a:t> </a:t>
            </a:r>
            <a:r>
              <a:rPr lang="es-ES_tradnl" dirty="0" err="1">
                <a:solidFill>
                  <a:schemeClr val="tx1"/>
                </a:solidFill>
                <a:latin typeface="+mn-lt"/>
              </a:rPr>
              <a:t>for</a:t>
            </a:r>
            <a:r>
              <a:rPr lang="es-ES_tradnl" dirty="0">
                <a:solidFill>
                  <a:schemeClr val="tx1"/>
                </a:solidFill>
                <a:latin typeface="+mn-lt"/>
              </a:rPr>
              <a:t> </a:t>
            </a:r>
            <a:r>
              <a:rPr lang="es-ES_tradnl" dirty="0" err="1">
                <a:solidFill>
                  <a:schemeClr val="tx1"/>
                </a:solidFill>
                <a:latin typeface="+mn-lt"/>
              </a:rPr>
              <a:t>decisions</a:t>
            </a:r>
            <a:r>
              <a:rPr lang="es-ES_tradnl" dirty="0">
                <a:solidFill>
                  <a:schemeClr val="tx1"/>
                </a:solidFill>
                <a:latin typeface="+mn-lt"/>
              </a:rPr>
              <a:t> to be </a:t>
            </a:r>
            <a:r>
              <a:rPr lang="es-ES_tradnl" dirty="0" err="1">
                <a:solidFill>
                  <a:schemeClr val="tx1"/>
                </a:solidFill>
                <a:latin typeface="+mn-lt"/>
              </a:rPr>
              <a:t>taken</a:t>
            </a:r>
            <a:r>
              <a:rPr lang="es-ES_tradnl" dirty="0">
                <a:solidFill>
                  <a:schemeClr val="tx1"/>
                </a:solidFill>
                <a:latin typeface="+mn-lt"/>
              </a:rPr>
              <a:t> </a:t>
            </a:r>
            <a:r>
              <a:rPr lang="es-ES_tradnl" dirty="0" err="1">
                <a:solidFill>
                  <a:schemeClr val="tx1"/>
                </a:solidFill>
                <a:latin typeface="+mn-lt"/>
              </a:rPr>
              <a:t>by</a:t>
            </a:r>
            <a:r>
              <a:rPr lang="es-ES_tradnl" dirty="0">
                <a:solidFill>
                  <a:schemeClr val="tx1"/>
                </a:solidFill>
                <a:latin typeface="+mn-lt"/>
              </a:rPr>
              <a:t> </a:t>
            </a:r>
            <a:r>
              <a:rPr lang="es-ES_tradnl" dirty="0" err="1">
                <a:solidFill>
                  <a:schemeClr val="tx1"/>
                </a:solidFill>
                <a:latin typeface="+mn-lt"/>
              </a:rPr>
              <a:t>the</a:t>
            </a:r>
            <a:r>
              <a:rPr lang="es-ES_tradnl" dirty="0">
                <a:solidFill>
                  <a:schemeClr val="tx1"/>
                </a:solidFill>
                <a:latin typeface="+mn-lt"/>
              </a:rPr>
              <a:t> </a:t>
            </a:r>
            <a:r>
              <a:rPr lang="es-ES_tradnl" dirty="0" err="1">
                <a:solidFill>
                  <a:schemeClr val="tx1"/>
                </a:solidFill>
                <a:latin typeface="+mn-lt"/>
              </a:rPr>
              <a:t>Chamber</a:t>
            </a:r>
            <a:endParaRPr lang="es-ES_tradnl" dirty="0">
              <a:solidFill>
                <a:schemeClr val="tx1"/>
              </a:solidFill>
              <a:latin typeface="+mn-lt"/>
            </a:endParaRPr>
          </a:p>
          <a:p>
            <a:pPr>
              <a:buFont typeface="Wingdings" panose="05000000000000000000" pitchFamily="2" charset="2"/>
              <a:buChar char="Ø"/>
            </a:pPr>
            <a:r>
              <a:rPr lang="es-ES_tradnl" dirty="0">
                <a:solidFill>
                  <a:schemeClr val="tx1"/>
                </a:solidFill>
                <a:latin typeface="+mn-lt"/>
              </a:rPr>
              <a:t> </a:t>
            </a:r>
            <a:r>
              <a:rPr lang="es-ES_tradnl" dirty="0" err="1">
                <a:solidFill>
                  <a:schemeClr val="tx1"/>
                </a:solidFill>
                <a:latin typeface="+mn-lt"/>
              </a:rPr>
              <a:t>Function</a:t>
            </a:r>
            <a:r>
              <a:rPr lang="es-ES_tradnl" dirty="0">
                <a:solidFill>
                  <a:schemeClr val="tx1"/>
                </a:solidFill>
                <a:latin typeface="+mn-lt"/>
              </a:rPr>
              <a:t> as </a:t>
            </a:r>
            <a:r>
              <a:rPr lang="es-ES_tradnl" dirty="0" err="1">
                <a:solidFill>
                  <a:schemeClr val="tx1"/>
                </a:solidFill>
                <a:latin typeface="+mn-lt"/>
              </a:rPr>
              <a:t>liaisons</a:t>
            </a:r>
            <a:r>
              <a:rPr lang="es-ES_tradnl" dirty="0">
                <a:solidFill>
                  <a:schemeClr val="tx1"/>
                </a:solidFill>
                <a:latin typeface="+mn-lt"/>
              </a:rPr>
              <a:t> and </a:t>
            </a:r>
            <a:r>
              <a:rPr lang="es-ES_tradnl" dirty="0" err="1">
                <a:solidFill>
                  <a:schemeClr val="tx1"/>
                </a:solidFill>
                <a:latin typeface="+mn-lt"/>
              </a:rPr>
              <a:t>information</a:t>
            </a:r>
            <a:r>
              <a:rPr lang="es-ES_tradnl" dirty="0">
                <a:solidFill>
                  <a:schemeClr val="tx1"/>
                </a:solidFill>
                <a:latin typeface="+mn-lt"/>
              </a:rPr>
              <a:t> </a:t>
            </a:r>
            <a:r>
              <a:rPr lang="es-ES_tradnl" dirty="0" err="1">
                <a:solidFill>
                  <a:schemeClr val="tx1"/>
                </a:solidFill>
                <a:latin typeface="+mn-lt"/>
              </a:rPr>
              <a:t>channels</a:t>
            </a:r>
            <a:r>
              <a:rPr lang="es-ES_tradnl" dirty="0">
                <a:solidFill>
                  <a:schemeClr val="tx1"/>
                </a:solidFill>
                <a:latin typeface="+mn-lt"/>
              </a:rPr>
              <a:t> </a:t>
            </a:r>
            <a:r>
              <a:rPr lang="es-ES_tradnl" dirty="0" err="1">
                <a:solidFill>
                  <a:schemeClr val="tx1"/>
                </a:solidFill>
                <a:latin typeface="+mn-lt"/>
              </a:rPr>
              <a:t>between</a:t>
            </a:r>
            <a:r>
              <a:rPr lang="es-ES_tradnl" dirty="0">
                <a:solidFill>
                  <a:schemeClr val="tx1"/>
                </a:solidFill>
                <a:latin typeface="+mn-lt"/>
              </a:rPr>
              <a:t> </a:t>
            </a:r>
            <a:r>
              <a:rPr lang="es-ES_tradnl" dirty="0" err="1">
                <a:solidFill>
                  <a:schemeClr val="tx1"/>
                </a:solidFill>
                <a:latin typeface="+mn-lt"/>
              </a:rPr>
              <a:t>the</a:t>
            </a:r>
            <a:r>
              <a:rPr lang="es-ES_tradnl" dirty="0">
                <a:solidFill>
                  <a:schemeClr val="tx1"/>
                </a:solidFill>
                <a:latin typeface="+mn-lt"/>
              </a:rPr>
              <a:t> </a:t>
            </a:r>
            <a:r>
              <a:rPr lang="es-ES_tradnl" dirty="0" err="1">
                <a:solidFill>
                  <a:schemeClr val="tx1"/>
                </a:solidFill>
                <a:latin typeface="+mn-lt"/>
              </a:rPr>
              <a:t>Permanent</a:t>
            </a:r>
            <a:r>
              <a:rPr lang="es-ES_tradnl" dirty="0">
                <a:solidFill>
                  <a:schemeClr val="tx1"/>
                </a:solidFill>
                <a:latin typeface="+mn-lt"/>
              </a:rPr>
              <a:t> </a:t>
            </a:r>
            <a:r>
              <a:rPr lang="es-ES_tradnl" dirty="0" err="1">
                <a:solidFill>
                  <a:schemeClr val="tx1"/>
                </a:solidFill>
                <a:latin typeface="+mn-lt"/>
              </a:rPr>
              <a:t>Chambers</a:t>
            </a:r>
            <a:r>
              <a:rPr lang="es-ES_tradnl" dirty="0">
                <a:solidFill>
                  <a:schemeClr val="tx1"/>
                </a:solidFill>
                <a:latin typeface="+mn-lt"/>
              </a:rPr>
              <a:t> and </a:t>
            </a:r>
            <a:r>
              <a:rPr lang="es-ES_tradnl" dirty="0" err="1">
                <a:solidFill>
                  <a:schemeClr val="tx1"/>
                </a:solidFill>
                <a:latin typeface="+mn-lt"/>
              </a:rPr>
              <a:t>the</a:t>
            </a:r>
            <a:r>
              <a:rPr lang="es-ES_tradnl" dirty="0">
                <a:solidFill>
                  <a:schemeClr val="tx1"/>
                </a:solidFill>
                <a:latin typeface="+mn-lt"/>
              </a:rPr>
              <a:t> </a:t>
            </a:r>
            <a:r>
              <a:rPr lang="es-ES_tradnl" dirty="0" err="1">
                <a:solidFill>
                  <a:schemeClr val="tx1"/>
                </a:solidFill>
                <a:latin typeface="+mn-lt"/>
              </a:rPr>
              <a:t>European</a:t>
            </a:r>
            <a:r>
              <a:rPr lang="es-ES_tradnl" dirty="0">
                <a:solidFill>
                  <a:schemeClr val="tx1"/>
                </a:solidFill>
                <a:latin typeface="+mn-lt"/>
              </a:rPr>
              <a:t> </a:t>
            </a:r>
            <a:r>
              <a:rPr lang="es-ES_tradnl" dirty="0" err="1">
                <a:solidFill>
                  <a:schemeClr val="tx1"/>
                </a:solidFill>
                <a:latin typeface="+mn-lt"/>
              </a:rPr>
              <a:t>Delegated</a:t>
            </a:r>
            <a:r>
              <a:rPr lang="es-ES_tradnl" dirty="0">
                <a:solidFill>
                  <a:schemeClr val="tx1"/>
                </a:solidFill>
                <a:latin typeface="+mn-lt"/>
              </a:rPr>
              <a:t> </a:t>
            </a:r>
            <a:r>
              <a:rPr lang="es-ES_tradnl" dirty="0" err="1">
                <a:solidFill>
                  <a:schemeClr val="tx1"/>
                </a:solidFill>
                <a:latin typeface="+mn-lt"/>
              </a:rPr>
              <a:t>Prosecutors</a:t>
            </a:r>
            <a:endParaRPr lang="es-ES" dirty="0">
              <a:solidFill>
                <a:schemeClr val="tx1"/>
              </a:solidFill>
              <a:latin typeface="+mn-lt"/>
            </a:endParaRPr>
          </a:p>
        </p:txBody>
      </p:sp>
      <p:sp>
        <p:nvSpPr>
          <p:cNvPr id="4" name="Dia számának helye 3">
            <a:extLst>
              <a:ext uri="{FF2B5EF4-FFF2-40B4-BE49-F238E27FC236}">
                <a16:creationId xmlns:a16="http://schemas.microsoft.com/office/drawing/2014/main" id="{2BCF2A93-2A88-465A-BD06-6E4F98025AFD}"/>
              </a:ext>
            </a:extLst>
          </p:cNvPr>
          <p:cNvSpPr>
            <a:spLocks noGrp="1"/>
          </p:cNvSpPr>
          <p:nvPr>
            <p:ph type="sldNum" sz="quarter" idx="12"/>
          </p:nvPr>
        </p:nvSpPr>
        <p:spPr/>
        <p:txBody>
          <a:bodyPr/>
          <a:lstStyle/>
          <a:p>
            <a:fld id="{6113E31D-E2AB-40D1-8B51-AFA5AFEF393A}" type="slidenum">
              <a:rPr lang="en-US" smtClean="0"/>
              <a:t>18</a:t>
            </a:fld>
            <a:endParaRPr lang="en-US" dirty="0"/>
          </a:p>
        </p:txBody>
      </p:sp>
    </p:spTree>
    <p:extLst>
      <p:ext uri="{BB962C8B-B14F-4D97-AF65-F5344CB8AC3E}">
        <p14:creationId xmlns:p14="http://schemas.microsoft.com/office/powerpoint/2010/main" val="3784811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1023937"/>
          </a:xfrm>
        </p:spPr>
        <p:txBody>
          <a:bodyPr>
            <a:normAutofit fontScale="90000"/>
          </a:bodyPr>
          <a:lstStyle/>
          <a:p>
            <a:br>
              <a:rPr lang="es-ES_tradnl" sz="4000" b="1" dirty="0"/>
            </a:br>
            <a:r>
              <a:rPr lang="es-ES_tradnl" sz="4000" b="1" dirty="0"/>
              <a:t>QUIZ- TEST YOUR KNOWLEDGE</a:t>
            </a:r>
            <a:br>
              <a:rPr lang="es-ES_tradnl" sz="4000" b="1" dirty="0"/>
            </a:br>
            <a:endParaRPr lang="es-ES" sz="4000" b="1" dirty="0"/>
          </a:p>
        </p:txBody>
      </p:sp>
      <p:sp>
        <p:nvSpPr>
          <p:cNvPr id="3" name="Subtítulo 2"/>
          <p:cNvSpPr>
            <a:spLocks noGrp="1"/>
          </p:cNvSpPr>
          <p:nvPr>
            <p:ph type="subTitle" idx="1"/>
          </p:nvPr>
        </p:nvSpPr>
        <p:spPr>
          <a:xfrm>
            <a:off x="1524000" y="1968500"/>
            <a:ext cx="9144000" cy="4343400"/>
          </a:xfrm>
        </p:spPr>
        <p:txBody>
          <a:bodyPr>
            <a:noAutofit/>
          </a:bodyPr>
          <a:lstStyle/>
          <a:p>
            <a:pPr algn="just"/>
            <a:r>
              <a:rPr lang="es-ES_tradnl" sz="4400" b="1" dirty="0">
                <a:solidFill>
                  <a:schemeClr val="tx1"/>
                </a:solidFill>
                <a:latin typeface="+mn-lt"/>
              </a:rPr>
              <a:t>Who is the current European Prosecutor FROM your MS?</a:t>
            </a:r>
          </a:p>
          <a:p>
            <a:pPr marL="1143000" indent="-1143000" algn="just">
              <a:buFontTx/>
              <a:buChar char="-"/>
            </a:pPr>
            <a:endParaRPr lang="es-ES_tradnl" sz="9600" b="1" dirty="0"/>
          </a:p>
        </p:txBody>
      </p:sp>
      <p:sp>
        <p:nvSpPr>
          <p:cNvPr id="4" name="Dia számának helye 3">
            <a:extLst>
              <a:ext uri="{FF2B5EF4-FFF2-40B4-BE49-F238E27FC236}">
                <a16:creationId xmlns:a16="http://schemas.microsoft.com/office/drawing/2014/main" id="{29387F73-A80C-4732-A793-A50F598D7127}"/>
              </a:ext>
            </a:extLst>
          </p:cNvPr>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3909943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a:t>OVERVIEW</a:t>
            </a:r>
            <a:br>
              <a:rPr lang="es-ES_tradnl" dirty="0"/>
            </a:br>
            <a:endParaRPr lang="es-ES" dirty="0"/>
          </a:p>
        </p:txBody>
      </p:sp>
      <p:sp>
        <p:nvSpPr>
          <p:cNvPr id="3" name="Subtítulo 2"/>
          <p:cNvSpPr>
            <a:spLocks noGrp="1"/>
          </p:cNvSpPr>
          <p:nvPr>
            <p:ph idx="1"/>
          </p:nvPr>
        </p:nvSpPr>
        <p:spPr/>
        <p:txBody>
          <a:bodyPr>
            <a:normAutofit/>
          </a:bodyPr>
          <a:lstStyle/>
          <a:p>
            <a:pPr marL="514350" indent="-514350">
              <a:buAutoNum type="romanUcPeriod"/>
            </a:pPr>
            <a:r>
              <a:rPr lang="es-ES_tradnl" dirty="0">
                <a:solidFill>
                  <a:schemeClr val="tx1"/>
                </a:solidFill>
                <a:latin typeface="+mn-lt"/>
              </a:rPr>
              <a:t>HOW IS THE European Public Prosecutor’s Office (EPPO) STRUCTURED?</a:t>
            </a:r>
          </a:p>
          <a:p>
            <a:pPr marL="514350" indent="-514350">
              <a:buAutoNum type="romanUcPeriod"/>
            </a:pPr>
            <a:r>
              <a:rPr lang="es-ES_tradnl" dirty="0">
                <a:solidFill>
                  <a:schemeClr val="tx1"/>
                </a:solidFill>
                <a:latin typeface="+mn-lt"/>
              </a:rPr>
              <a:t>THE CENTRAL LEVEL</a:t>
            </a:r>
          </a:p>
          <a:p>
            <a:r>
              <a:rPr lang="es-ES_tradnl" dirty="0" err="1">
                <a:solidFill>
                  <a:schemeClr val="tx1"/>
                </a:solidFill>
                <a:latin typeface="+mn-lt"/>
              </a:rPr>
              <a:t>The</a:t>
            </a:r>
            <a:r>
              <a:rPr lang="es-ES_tradnl" dirty="0">
                <a:solidFill>
                  <a:schemeClr val="tx1"/>
                </a:solidFill>
                <a:latin typeface="+mn-lt"/>
              </a:rPr>
              <a:t> </a:t>
            </a:r>
            <a:r>
              <a:rPr lang="es-ES_tradnl" dirty="0" err="1">
                <a:solidFill>
                  <a:schemeClr val="tx1"/>
                </a:solidFill>
                <a:latin typeface="+mn-lt"/>
              </a:rPr>
              <a:t>European</a:t>
            </a:r>
            <a:r>
              <a:rPr lang="es-ES_tradnl" dirty="0">
                <a:solidFill>
                  <a:schemeClr val="tx1"/>
                </a:solidFill>
                <a:latin typeface="+mn-lt"/>
              </a:rPr>
              <a:t> </a:t>
            </a:r>
            <a:r>
              <a:rPr lang="es-ES_tradnl" dirty="0" err="1">
                <a:solidFill>
                  <a:schemeClr val="tx1"/>
                </a:solidFill>
                <a:latin typeface="+mn-lt"/>
              </a:rPr>
              <a:t>Chief</a:t>
            </a:r>
            <a:r>
              <a:rPr lang="es-ES_tradnl" dirty="0">
                <a:solidFill>
                  <a:schemeClr val="tx1"/>
                </a:solidFill>
                <a:latin typeface="+mn-lt"/>
              </a:rPr>
              <a:t> </a:t>
            </a:r>
            <a:r>
              <a:rPr lang="es-ES_tradnl" dirty="0" err="1">
                <a:solidFill>
                  <a:schemeClr val="tx1"/>
                </a:solidFill>
                <a:latin typeface="+mn-lt"/>
              </a:rPr>
              <a:t>Prosecutor</a:t>
            </a:r>
            <a:r>
              <a:rPr lang="es-ES_tradnl" dirty="0">
                <a:solidFill>
                  <a:schemeClr val="tx1"/>
                </a:solidFill>
                <a:latin typeface="+mn-lt"/>
              </a:rPr>
              <a:t> (ECP)</a:t>
            </a:r>
          </a:p>
          <a:p>
            <a:r>
              <a:rPr lang="es-ES_tradnl" dirty="0" err="1">
                <a:solidFill>
                  <a:schemeClr val="tx1"/>
                </a:solidFill>
                <a:latin typeface="+mn-lt"/>
              </a:rPr>
              <a:t>The</a:t>
            </a:r>
            <a:r>
              <a:rPr lang="es-ES_tradnl" dirty="0">
                <a:solidFill>
                  <a:schemeClr val="tx1"/>
                </a:solidFill>
                <a:latin typeface="+mn-lt"/>
              </a:rPr>
              <a:t> </a:t>
            </a:r>
            <a:r>
              <a:rPr lang="es-ES_tradnl" dirty="0" err="1">
                <a:solidFill>
                  <a:schemeClr val="tx1"/>
                </a:solidFill>
                <a:latin typeface="+mn-lt"/>
              </a:rPr>
              <a:t>European</a:t>
            </a:r>
            <a:r>
              <a:rPr lang="es-ES_tradnl" dirty="0">
                <a:solidFill>
                  <a:schemeClr val="tx1"/>
                </a:solidFill>
                <a:latin typeface="+mn-lt"/>
              </a:rPr>
              <a:t> </a:t>
            </a:r>
            <a:r>
              <a:rPr lang="es-ES_tradnl" dirty="0" err="1">
                <a:solidFill>
                  <a:schemeClr val="tx1"/>
                </a:solidFill>
                <a:latin typeface="+mn-lt"/>
              </a:rPr>
              <a:t>Prosecutors</a:t>
            </a:r>
            <a:r>
              <a:rPr lang="es-ES_tradnl" dirty="0">
                <a:solidFill>
                  <a:schemeClr val="tx1"/>
                </a:solidFill>
                <a:latin typeface="+mn-lt"/>
              </a:rPr>
              <a:t> (</a:t>
            </a:r>
            <a:r>
              <a:rPr lang="es-ES_tradnl" dirty="0" err="1">
                <a:solidFill>
                  <a:schemeClr val="tx1"/>
                </a:solidFill>
                <a:latin typeface="+mn-lt"/>
              </a:rPr>
              <a:t>EPs</a:t>
            </a:r>
            <a:r>
              <a:rPr lang="es-ES_tradnl" dirty="0">
                <a:solidFill>
                  <a:schemeClr val="tx1"/>
                </a:solidFill>
                <a:latin typeface="+mn-lt"/>
              </a:rPr>
              <a:t>)</a:t>
            </a:r>
          </a:p>
          <a:p>
            <a:r>
              <a:rPr lang="es-ES_tradnl" dirty="0" err="1">
                <a:solidFill>
                  <a:schemeClr val="tx1"/>
                </a:solidFill>
                <a:latin typeface="+mn-lt"/>
              </a:rPr>
              <a:t>The</a:t>
            </a:r>
            <a:r>
              <a:rPr lang="es-ES_tradnl" dirty="0">
                <a:solidFill>
                  <a:schemeClr val="tx1"/>
                </a:solidFill>
                <a:latin typeface="+mn-lt"/>
              </a:rPr>
              <a:t> </a:t>
            </a:r>
            <a:r>
              <a:rPr lang="es-ES_tradnl" dirty="0" err="1">
                <a:solidFill>
                  <a:schemeClr val="tx1"/>
                </a:solidFill>
                <a:latin typeface="+mn-lt"/>
              </a:rPr>
              <a:t>Permanent</a:t>
            </a:r>
            <a:r>
              <a:rPr lang="es-ES_tradnl" dirty="0">
                <a:solidFill>
                  <a:schemeClr val="tx1"/>
                </a:solidFill>
                <a:latin typeface="+mn-lt"/>
              </a:rPr>
              <a:t> </a:t>
            </a:r>
            <a:r>
              <a:rPr lang="es-ES_tradnl" dirty="0" err="1">
                <a:solidFill>
                  <a:schemeClr val="tx1"/>
                </a:solidFill>
                <a:latin typeface="+mn-lt"/>
              </a:rPr>
              <a:t>Chambers</a:t>
            </a:r>
            <a:endParaRPr lang="es-ES_tradnl" dirty="0">
              <a:solidFill>
                <a:schemeClr val="tx1"/>
              </a:solidFill>
              <a:latin typeface="+mn-lt"/>
            </a:endParaRPr>
          </a:p>
          <a:p>
            <a:pPr marL="514350" indent="-514350">
              <a:buAutoNum type="romanUcPeriod"/>
            </a:pPr>
            <a:r>
              <a:rPr lang="es-ES_tradnl" dirty="0">
                <a:solidFill>
                  <a:schemeClr val="tx1"/>
                </a:solidFill>
                <a:latin typeface="+mn-lt"/>
              </a:rPr>
              <a:t>THE DECENTRALISED LEVEL</a:t>
            </a:r>
          </a:p>
          <a:p>
            <a:r>
              <a:rPr lang="es-ES_tradnl" dirty="0" err="1">
                <a:solidFill>
                  <a:schemeClr val="tx1"/>
                </a:solidFill>
                <a:latin typeface="+mn-lt"/>
              </a:rPr>
              <a:t>The</a:t>
            </a:r>
            <a:r>
              <a:rPr lang="es-ES_tradnl" dirty="0">
                <a:solidFill>
                  <a:schemeClr val="tx1"/>
                </a:solidFill>
                <a:latin typeface="+mn-lt"/>
              </a:rPr>
              <a:t> </a:t>
            </a:r>
            <a:r>
              <a:rPr lang="es-ES_tradnl" dirty="0" err="1">
                <a:solidFill>
                  <a:schemeClr val="tx1"/>
                </a:solidFill>
                <a:latin typeface="+mn-lt"/>
              </a:rPr>
              <a:t>European</a:t>
            </a:r>
            <a:r>
              <a:rPr lang="es-ES_tradnl" dirty="0">
                <a:solidFill>
                  <a:schemeClr val="tx1"/>
                </a:solidFill>
                <a:latin typeface="+mn-lt"/>
              </a:rPr>
              <a:t> </a:t>
            </a:r>
            <a:r>
              <a:rPr lang="es-ES_tradnl" dirty="0" err="1">
                <a:solidFill>
                  <a:schemeClr val="tx1"/>
                </a:solidFill>
                <a:latin typeface="+mn-lt"/>
              </a:rPr>
              <a:t>Delegated</a:t>
            </a:r>
            <a:r>
              <a:rPr lang="es-ES_tradnl" dirty="0">
                <a:solidFill>
                  <a:schemeClr val="tx1"/>
                </a:solidFill>
                <a:latin typeface="+mn-lt"/>
              </a:rPr>
              <a:t> </a:t>
            </a:r>
            <a:r>
              <a:rPr lang="es-ES_tradnl" dirty="0" err="1">
                <a:solidFill>
                  <a:schemeClr val="tx1"/>
                </a:solidFill>
                <a:latin typeface="+mn-lt"/>
              </a:rPr>
              <a:t>Prosecutors</a:t>
            </a:r>
            <a:r>
              <a:rPr lang="es-ES_tradnl" dirty="0">
                <a:solidFill>
                  <a:schemeClr val="tx1"/>
                </a:solidFill>
                <a:latin typeface="+mn-lt"/>
              </a:rPr>
              <a:t> (</a:t>
            </a:r>
            <a:r>
              <a:rPr lang="es-ES_tradnl" dirty="0" err="1">
                <a:solidFill>
                  <a:schemeClr val="tx1"/>
                </a:solidFill>
                <a:latin typeface="+mn-lt"/>
              </a:rPr>
              <a:t>EDPs</a:t>
            </a:r>
            <a:r>
              <a:rPr lang="es-ES_tradnl" dirty="0">
                <a:solidFill>
                  <a:schemeClr val="tx1"/>
                </a:solidFill>
                <a:latin typeface="+mn-lt"/>
              </a:rPr>
              <a:t>)</a:t>
            </a:r>
            <a:endParaRPr lang="es-ES" dirty="0">
              <a:solidFill>
                <a:schemeClr val="tx1"/>
              </a:solidFill>
              <a:latin typeface="+mn-lt"/>
            </a:endParaRPr>
          </a:p>
        </p:txBody>
      </p:sp>
      <p:sp>
        <p:nvSpPr>
          <p:cNvPr id="4" name="Dia számának helye 3">
            <a:extLst>
              <a:ext uri="{FF2B5EF4-FFF2-40B4-BE49-F238E27FC236}">
                <a16:creationId xmlns:a16="http://schemas.microsoft.com/office/drawing/2014/main" id="{BD467F46-6582-4152-9D6F-6CBCB0E92652}"/>
              </a:ext>
            </a:extLst>
          </p:cNvPr>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29405157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668837"/>
          </a:xfrm>
        </p:spPr>
        <p:txBody>
          <a:bodyPr>
            <a:normAutofit/>
          </a:bodyPr>
          <a:lstStyle/>
          <a:p>
            <a:pPr algn="l"/>
            <a:endParaRPr lang="es-ES" b="1" dirty="0"/>
          </a:p>
        </p:txBody>
      </p:sp>
      <p:sp>
        <p:nvSpPr>
          <p:cNvPr id="3" name="Subtítulo 2"/>
          <p:cNvSpPr>
            <a:spLocks noGrp="1"/>
          </p:cNvSpPr>
          <p:nvPr>
            <p:ph type="subTitle" idx="1"/>
          </p:nvPr>
        </p:nvSpPr>
        <p:spPr/>
        <p:txBody>
          <a:bodyPr>
            <a:normAutofit/>
          </a:bodyPr>
          <a:lstStyle/>
          <a:p>
            <a:endParaRPr lang="es-ES" sz="3200" dirty="0"/>
          </a:p>
        </p:txBody>
      </p:sp>
      <p:pic>
        <p:nvPicPr>
          <p:cNvPr id="4"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01600"/>
            <a:ext cx="10754686" cy="6240477"/>
          </a:xfrm>
          <a:prstGeom prst="rect">
            <a:avLst/>
          </a:prstGeom>
        </p:spPr>
      </p:pic>
      <p:sp>
        <p:nvSpPr>
          <p:cNvPr id="5" name="Dia számának helye 4">
            <a:extLst>
              <a:ext uri="{FF2B5EF4-FFF2-40B4-BE49-F238E27FC236}">
                <a16:creationId xmlns:a16="http://schemas.microsoft.com/office/drawing/2014/main" id="{26F23CD6-A62E-4965-8789-82A2864CA31F}"/>
              </a:ext>
            </a:extLst>
          </p:cNvPr>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28388616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br>
              <a:rPr lang="es-ES_tradnl" sz="4000" b="1" dirty="0"/>
            </a:br>
            <a:r>
              <a:rPr lang="es-ES_tradnl" sz="4000" b="1" dirty="0"/>
              <a:t>TEST YOUR KNOWLEDGE</a:t>
            </a:r>
            <a:br>
              <a:rPr lang="es-ES_tradnl" sz="4000" b="1" dirty="0"/>
            </a:br>
            <a:endParaRPr lang="es-ES" sz="4000" b="1" dirty="0"/>
          </a:p>
        </p:txBody>
      </p:sp>
      <p:sp>
        <p:nvSpPr>
          <p:cNvPr id="3" name="Subtítulo 2"/>
          <p:cNvSpPr>
            <a:spLocks noGrp="1"/>
          </p:cNvSpPr>
          <p:nvPr>
            <p:ph idx="1"/>
          </p:nvPr>
        </p:nvSpPr>
        <p:spPr/>
        <p:txBody>
          <a:bodyPr>
            <a:noAutofit/>
          </a:bodyPr>
          <a:lstStyle/>
          <a:p>
            <a:pPr algn="just"/>
            <a:r>
              <a:rPr lang="es-ES_tradnl" sz="3200" b="1" dirty="0" err="1">
                <a:solidFill>
                  <a:schemeClr val="tx1"/>
                </a:solidFill>
                <a:latin typeface="+mn-lt"/>
              </a:rPr>
              <a:t>How</a:t>
            </a:r>
            <a:r>
              <a:rPr lang="es-ES_tradnl" sz="3200" b="1" dirty="0">
                <a:solidFill>
                  <a:schemeClr val="tx1"/>
                </a:solidFill>
                <a:latin typeface="+mn-lt"/>
              </a:rPr>
              <a:t> </a:t>
            </a:r>
            <a:r>
              <a:rPr lang="es-ES_tradnl" sz="3200" b="1" dirty="0" err="1">
                <a:solidFill>
                  <a:schemeClr val="tx1"/>
                </a:solidFill>
                <a:latin typeface="+mn-lt"/>
              </a:rPr>
              <a:t>long</a:t>
            </a:r>
            <a:r>
              <a:rPr lang="es-ES_tradnl" sz="3200" b="1" dirty="0">
                <a:solidFill>
                  <a:schemeClr val="tx1"/>
                </a:solidFill>
                <a:latin typeface="+mn-lt"/>
              </a:rPr>
              <a:t> </a:t>
            </a:r>
            <a:r>
              <a:rPr lang="es-ES_tradnl" sz="3200" b="1" dirty="0" err="1">
                <a:solidFill>
                  <a:schemeClr val="tx1"/>
                </a:solidFill>
                <a:latin typeface="+mn-lt"/>
              </a:rPr>
              <a:t>is</a:t>
            </a:r>
            <a:r>
              <a:rPr lang="es-ES_tradnl" sz="3200" b="1" dirty="0">
                <a:solidFill>
                  <a:schemeClr val="tx1"/>
                </a:solidFill>
                <a:latin typeface="+mn-lt"/>
              </a:rPr>
              <a:t> </a:t>
            </a:r>
            <a:r>
              <a:rPr lang="es-ES_tradnl" sz="3200" b="1" dirty="0" err="1">
                <a:solidFill>
                  <a:schemeClr val="tx1"/>
                </a:solidFill>
                <a:latin typeface="+mn-lt"/>
              </a:rPr>
              <a:t>the</a:t>
            </a:r>
            <a:r>
              <a:rPr lang="es-ES_tradnl" sz="3200" b="1" dirty="0">
                <a:solidFill>
                  <a:schemeClr val="tx1"/>
                </a:solidFill>
                <a:latin typeface="+mn-lt"/>
              </a:rPr>
              <a:t> mandate of </a:t>
            </a:r>
            <a:r>
              <a:rPr lang="es-ES_tradnl" sz="3200" b="1" dirty="0" err="1">
                <a:solidFill>
                  <a:schemeClr val="tx1"/>
                </a:solidFill>
                <a:latin typeface="+mn-lt"/>
              </a:rPr>
              <a:t>European</a:t>
            </a:r>
            <a:r>
              <a:rPr lang="es-ES_tradnl" sz="3200" b="1" dirty="0">
                <a:solidFill>
                  <a:schemeClr val="tx1"/>
                </a:solidFill>
                <a:latin typeface="+mn-lt"/>
              </a:rPr>
              <a:t> </a:t>
            </a:r>
            <a:r>
              <a:rPr lang="es-ES_tradnl" sz="3200" b="1" dirty="0" err="1">
                <a:solidFill>
                  <a:schemeClr val="tx1"/>
                </a:solidFill>
                <a:latin typeface="+mn-lt"/>
              </a:rPr>
              <a:t>Prosecutors</a:t>
            </a:r>
            <a:r>
              <a:rPr lang="es-ES_tradnl" sz="3200" b="1" dirty="0">
                <a:solidFill>
                  <a:schemeClr val="tx1"/>
                </a:solidFill>
                <a:latin typeface="+mn-lt"/>
              </a:rPr>
              <a:t>?</a:t>
            </a:r>
          </a:p>
          <a:p>
            <a:pPr marL="457200" indent="-457200" algn="just">
              <a:buFont typeface="+mj-lt"/>
              <a:buAutoNum type="alphaLcParenR"/>
            </a:pPr>
            <a:r>
              <a:rPr lang="en-US" sz="3200" dirty="0">
                <a:solidFill>
                  <a:schemeClr val="tx1"/>
                </a:solidFill>
                <a:latin typeface="+mn-lt"/>
              </a:rPr>
              <a:t>They are appointed for 6 years but transitional rules apply for the first mandate period</a:t>
            </a:r>
          </a:p>
          <a:p>
            <a:pPr marL="457200" indent="-457200" algn="just">
              <a:buFont typeface="+mj-lt"/>
              <a:buAutoNum type="alphaLcParenR"/>
            </a:pPr>
            <a:r>
              <a:rPr lang="es-ES_tradnl" sz="3200" dirty="0" err="1">
                <a:solidFill>
                  <a:schemeClr val="tx1"/>
                </a:solidFill>
                <a:latin typeface="+mn-lt"/>
              </a:rPr>
              <a:t>They</a:t>
            </a:r>
            <a:r>
              <a:rPr lang="es-ES_tradnl" sz="3200" dirty="0">
                <a:solidFill>
                  <a:schemeClr val="tx1"/>
                </a:solidFill>
                <a:latin typeface="+mn-lt"/>
              </a:rPr>
              <a:t> are </a:t>
            </a:r>
            <a:r>
              <a:rPr lang="es-ES_tradnl" sz="3200" dirty="0" err="1">
                <a:solidFill>
                  <a:schemeClr val="tx1"/>
                </a:solidFill>
                <a:latin typeface="+mn-lt"/>
              </a:rPr>
              <a:t>always</a:t>
            </a:r>
            <a:r>
              <a:rPr lang="es-ES_tradnl" sz="3200" dirty="0">
                <a:solidFill>
                  <a:schemeClr val="tx1"/>
                </a:solidFill>
                <a:latin typeface="+mn-lt"/>
              </a:rPr>
              <a:t> </a:t>
            </a:r>
            <a:r>
              <a:rPr lang="es-ES_tradnl" sz="3200" dirty="0" err="1">
                <a:solidFill>
                  <a:schemeClr val="tx1"/>
                </a:solidFill>
                <a:latin typeface="+mn-lt"/>
              </a:rPr>
              <a:t>appointed</a:t>
            </a:r>
            <a:r>
              <a:rPr lang="es-ES_tradnl" sz="3200" dirty="0">
                <a:solidFill>
                  <a:schemeClr val="tx1"/>
                </a:solidFill>
                <a:latin typeface="+mn-lt"/>
              </a:rPr>
              <a:t> </a:t>
            </a:r>
            <a:r>
              <a:rPr lang="es-ES_tradnl" sz="3200" dirty="0" err="1">
                <a:solidFill>
                  <a:schemeClr val="tx1"/>
                </a:solidFill>
                <a:latin typeface="+mn-lt"/>
              </a:rPr>
              <a:t>for</a:t>
            </a:r>
            <a:r>
              <a:rPr lang="es-ES_tradnl" sz="3200" dirty="0">
                <a:solidFill>
                  <a:schemeClr val="tx1"/>
                </a:solidFill>
                <a:latin typeface="+mn-lt"/>
              </a:rPr>
              <a:t> 6 </a:t>
            </a:r>
            <a:r>
              <a:rPr lang="es-ES_tradnl" sz="3200" dirty="0" err="1">
                <a:solidFill>
                  <a:schemeClr val="tx1"/>
                </a:solidFill>
                <a:latin typeface="+mn-lt"/>
              </a:rPr>
              <a:t>years</a:t>
            </a:r>
            <a:r>
              <a:rPr lang="en-US" sz="3200" dirty="0">
                <a:solidFill>
                  <a:schemeClr val="tx1"/>
                </a:solidFill>
                <a:latin typeface="+mn-lt"/>
              </a:rPr>
              <a:t> and their mandate cannot be extended</a:t>
            </a:r>
          </a:p>
          <a:p>
            <a:pPr marL="457200" indent="-457200" algn="just">
              <a:buFont typeface="+mj-lt"/>
              <a:buAutoNum type="alphaLcParenR"/>
            </a:pPr>
            <a:r>
              <a:rPr lang="es-ES_tradnl" sz="3200" dirty="0" err="1">
                <a:solidFill>
                  <a:schemeClr val="tx1"/>
                </a:solidFill>
                <a:latin typeface="+mn-lt"/>
              </a:rPr>
              <a:t>They</a:t>
            </a:r>
            <a:r>
              <a:rPr lang="es-ES_tradnl" sz="3200" dirty="0">
                <a:solidFill>
                  <a:schemeClr val="tx1"/>
                </a:solidFill>
                <a:latin typeface="+mn-lt"/>
              </a:rPr>
              <a:t> are </a:t>
            </a:r>
            <a:r>
              <a:rPr lang="es-ES_tradnl" sz="3200" dirty="0" err="1">
                <a:solidFill>
                  <a:schemeClr val="tx1"/>
                </a:solidFill>
                <a:latin typeface="+mn-lt"/>
              </a:rPr>
              <a:t>always</a:t>
            </a:r>
            <a:r>
              <a:rPr lang="es-ES_tradnl" sz="3200" dirty="0">
                <a:solidFill>
                  <a:schemeClr val="tx1"/>
                </a:solidFill>
                <a:latin typeface="+mn-lt"/>
              </a:rPr>
              <a:t> </a:t>
            </a:r>
            <a:r>
              <a:rPr lang="es-ES_tradnl" sz="3200" dirty="0" err="1">
                <a:solidFill>
                  <a:schemeClr val="tx1"/>
                </a:solidFill>
                <a:latin typeface="+mn-lt"/>
              </a:rPr>
              <a:t>appointed</a:t>
            </a:r>
            <a:r>
              <a:rPr lang="es-ES_tradnl" sz="3200" dirty="0">
                <a:solidFill>
                  <a:schemeClr val="tx1"/>
                </a:solidFill>
                <a:latin typeface="+mn-lt"/>
              </a:rPr>
              <a:t> </a:t>
            </a:r>
            <a:r>
              <a:rPr lang="es-ES_tradnl" sz="3200" dirty="0" err="1">
                <a:solidFill>
                  <a:schemeClr val="tx1"/>
                </a:solidFill>
                <a:latin typeface="+mn-lt"/>
              </a:rPr>
              <a:t>for</a:t>
            </a:r>
            <a:r>
              <a:rPr lang="es-ES_tradnl" sz="3200" dirty="0">
                <a:solidFill>
                  <a:schemeClr val="tx1"/>
                </a:solidFill>
                <a:latin typeface="+mn-lt"/>
              </a:rPr>
              <a:t> 6 </a:t>
            </a:r>
            <a:r>
              <a:rPr lang="es-ES_tradnl" sz="3200" dirty="0" err="1">
                <a:solidFill>
                  <a:schemeClr val="tx1"/>
                </a:solidFill>
                <a:latin typeface="+mn-lt"/>
              </a:rPr>
              <a:t>years</a:t>
            </a:r>
            <a:r>
              <a:rPr lang="en-US" sz="3200" dirty="0">
                <a:solidFill>
                  <a:schemeClr val="tx1"/>
                </a:solidFill>
                <a:latin typeface="+mn-lt"/>
              </a:rPr>
              <a:t> and the Council may decide to extend their mandate for a maximum of 3 years at the end of this period</a:t>
            </a:r>
          </a:p>
          <a:p>
            <a:pPr marL="457200" indent="-457200" algn="just">
              <a:buFont typeface="+mj-lt"/>
              <a:buAutoNum type="alphaLcParenR"/>
            </a:pPr>
            <a:endParaRPr lang="en-US" sz="3200" dirty="0"/>
          </a:p>
          <a:p>
            <a:pPr algn="just"/>
            <a:endParaRPr lang="es-ES" sz="3200" dirty="0"/>
          </a:p>
        </p:txBody>
      </p:sp>
      <p:sp>
        <p:nvSpPr>
          <p:cNvPr id="4" name="Textfeld 3">
            <a:extLst>
              <a:ext uri="{FF2B5EF4-FFF2-40B4-BE49-F238E27FC236}">
                <a16:creationId xmlns:a16="http://schemas.microsoft.com/office/drawing/2014/main" id="{8E54370D-3703-4792-902E-08D18E44EEB3}"/>
              </a:ext>
            </a:extLst>
          </p:cNvPr>
          <p:cNvSpPr txBox="1"/>
          <p:nvPr/>
        </p:nvSpPr>
        <p:spPr>
          <a:xfrm>
            <a:off x="6934200" y="3028890"/>
            <a:ext cx="3505200" cy="800219"/>
          </a:xfrm>
          <a:prstGeom prst="rect">
            <a:avLst/>
          </a:prstGeom>
          <a:noFill/>
        </p:spPr>
        <p:txBody>
          <a:bodyPr wrap="square" rtlCol="0">
            <a:spAutoFit/>
          </a:bodyPr>
          <a:lstStyle/>
          <a:p>
            <a:r>
              <a:rPr lang="es-ES_tradnl" sz="2800" dirty="0">
                <a:solidFill>
                  <a:schemeClr val="accent1">
                    <a:lumMod val="60000"/>
                    <a:lumOff val="40000"/>
                  </a:schemeClr>
                </a:solidFill>
              </a:rPr>
              <a:t>CORRECT ANSWER:</a:t>
            </a:r>
            <a:r>
              <a:rPr lang="es-ES_tradnl" sz="2800" baseline="0" dirty="0">
                <a:solidFill>
                  <a:schemeClr val="accent1">
                    <a:lumMod val="60000"/>
                    <a:lumOff val="40000"/>
                  </a:schemeClr>
                </a:solidFill>
              </a:rPr>
              <a:t> A)</a:t>
            </a:r>
            <a:endParaRPr lang="es-ES" sz="2800" dirty="0">
              <a:solidFill>
                <a:schemeClr val="accent1">
                  <a:lumMod val="60000"/>
                  <a:lumOff val="40000"/>
                </a:schemeClr>
              </a:solidFill>
            </a:endParaRPr>
          </a:p>
          <a:p>
            <a:endParaRPr lang="de-DE" dirty="0"/>
          </a:p>
        </p:txBody>
      </p:sp>
      <p:sp>
        <p:nvSpPr>
          <p:cNvPr id="5" name="Dia számának helye 4">
            <a:extLst>
              <a:ext uri="{FF2B5EF4-FFF2-40B4-BE49-F238E27FC236}">
                <a16:creationId xmlns:a16="http://schemas.microsoft.com/office/drawing/2014/main" id="{57939FFA-F038-40FD-8180-AE172B7462C6}"/>
              </a:ext>
            </a:extLst>
          </p:cNvPr>
          <p:cNvSpPr>
            <a:spLocks noGrp="1"/>
          </p:cNvSpPr>
          <p:nvPr>
            <p:ph type="sldNum" sz="quarter" idx="12"/>
          </p:nvPr>
        </p:nvSpPr>
        <p:spPr/>
        <p:txBody>
          <a:bodyPr/>
          <a:lstStyle/>
          <a:p>
            <a:fld id="{6113E31D-E2AB-40D1-8B51-AFA5AFEF393A}" type="slidenum">
              <a:rPr lang="en-US" smtClean="0"/>
              <a:t>21</a:t>
            </a:fld>
            <a:endParaRPr lang="en-US" dirty="0"/>
          </a:p>
        </p:txBody>
      </p:sp>
    </p:spTree>
    <p:extLst>
      <p:ext uri="{BB962C8B-B14F-4D97-AF65-F5344CB8AC3E}">
        <p14:creationId xmlns:p14="http://schemas.microsoft.com/office/powerpoint/2010/main" val="1066678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4699" y="2339803"/>
            <a:ext cx="9967452" cy="1450757"/>
          </a:xfrm>
        </p:spPr>
        <p:txBody>
          <a:bodyPr>
            <a:normAutofit/>
          </a:bodyPr>
          <a:lstStyle/>
          <a:p>
            <a:r>
              <a:rPr lang="es-ES_tradnl" sz="5400" dirty="0"/>
              <a:t>II. THE DECENTRALISED LEVEL</a:t>
            </a:r>
            <a:br>
              <a:rPr lang="es-ES_tradnl" dirty="0"/>
            </a:br>
            <a:endParaRPr lang="es-ES" dirty="0"/>
          </a:p>
        </p:txBody>
      </p:sp>
      <p:sp>
        <p:nvSpPr>
          <p:cNvPr id="3" name="Dia számának helye 2">
            <a:extLst>
              <a:ext uri="{FF2B5EF4-FFF2-40B4-BE49-F238E27FC236}">
                <a16:creationId xmlns:a16="http://schemas.microsoft.com/office/drawing/2014/main" id="{CA42C107-CD68-4D1F-BB9E-BA6A8798A776}"/>
              </a:ext>
            </a:extLst>
          </p:cNvPr>
          <p:cNvSpPr>
            <a:spLocks noGrp="1"/>
          </p:cNvSpPr>
          <p:nvPr>
            <p:ph type="sldNum" sz="quarter" idx="12"/>
          </p:nvPr>
        </p:nvSpPr>
        <p:spPr/>
        <p:txBody>
          <a:bodyPr/>
          <a:lstStyle/>
          <a:p>
            <a:fld id="{6113E31D-E2AB-40D1-8B51-AFA5AFEF393A}" type="slidenum">
              <a:rPr lang="en-US" smtClean="0"/>
              <a:t>22</a:t>
            </a:fld>
            <a:endParaRPr lang="en-US" dirty="0"/>
          </a:p>
        </p:txBody>
      </p:sp>
    </p:spTree>
    <p:extLst>
      <p:ext uri="{BB962C8B-B14F-4D97-AF65-F5344CB8AC3E}">
        <p14:creationId xmlns:p14="http://schemas.microsoft.com/office/powerpoint/2010/main" val="5147531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 </a:t>
            </a:r>
            <a:r>
              <a:rPr lang="es-ES_tradnl" dirty="0" err="1"/>
              <a:t>European</a:t>
            </a:r>
            <a:r>
              <a:rPr lang="es-ES_tradnl" dirty="0"/>
              <a:t> </a:t>
            </a:r>
            <a:r>
              <a:rPr lang="es-ES_tradnl" dirty="0" err="1"/>
              <a:t>Delegated</a:t>
            </a:r>
            <a:r>
              <a:rPr lang="es-ES_tradnl" dirty="0"/>
              <a:t> </a:t>
            </a:r>
            <a:r>
              <a:rPr lang="es-ES_tradnl" dirty="0" err="1"/>
              <a:t>Prosecutors</a:t>
            </a:r>
            <a:r>
              <a:rPr lang="es-ES_tradnl" dirty="0"/>
              <a:t> (</a:t>
            </a:r>
            <a:r>
              <a:rPr lang="es-ES_tradnl" dirty="0" err="1"/>
              <a:t>EDPs</a:t>
            </a:r>
            <a:r>
              <a:rPr lang="es-ES_tradnl" dirty="0"/>
              <a:t>) </a:t>
            </a:r>
            <a:r>
              <a:rPr lang="es-ES_tradnl" dirty="0" err="1"/>
              <a:t>Article</a:t>
            </a:r>
            <a:r>
              <a:rPr lang="es-ES_tradnl" dirty="0"/>
              <a:t> 13</a:t>
            </a:r>
            <a:endParaRPr lang="es-ES" dirty="0"/>
          </a:p>
        </p:txBody>
      </p:sp>
      <p:sp>
        <p:nvSpPr>
          <p:cNvPr id="3" name="Marcador de contenido 2"/>
          <p:cNvSpPr>
            <a:spLocks noGrp="1"/>
          </p:cNvSpPr>
          <p:nvPr>
            <p:ph idx="1"/>
          </p:nvPr>
        </p:nvSpPr>
        <p:spPr/>
        <p:txBody>
          <a:bodyPr>
            <a:normAutofit/>
          </a:bodyPr>
          <a:lstStyle/>
          <a:p>
            <a:pPr>
              <a:buFont typeface="Wingdings" panose="05000000000000000000" pitchFamily="2" charset="2"/>
              <a:buChar char="Ø"/>
            </a:pPr>
            <a:r>
              <a:rPr lang="es-ES_tradnl" dirty="0">
                <a:solidFill>
                  <a:schemeClr val="tx1"/>
                </a:solidFill>
                <a:latin typeface="+mn-lt"/>
              </a:rPr>
              <a:t> </a:t>
            </a:r>
            <a:r>
              <a:rPr lang="es-ES_tradnl" dirty="0" err="1">
                <a:solidFill>
                  <a:schemeClr val="tx1"/>
                </a:solidFill>
                <a:latin typeface="+mn-lt"/>
              </a:rPr>
              <a:t>Decentralised</a:t>
            </a:r>
            <a:r>
              <a:rPr lang="es-ES_tradnl" dirty="0">
                <a:solidFill>
                  <a:schemeClr val="tx1"/>
                </a:solidFill>
                <a:latin typeface="+mn-lt"/>
              </a:rPr>
              <a:t> </a:t>
            </a:r>
            <a:r>
              <a:rPr lang="es-ES_tradnl" dirty="0" err="1">
                <a:solidFill>
                  <a:schemeClr val="tx1"/>
                </a:solidFill>
                <a:latin typeface="+mn-lt"/>
              </a:rPr>
              <a:t>level</a:t>
            </a:r>
            <a:r>
              <a:rPr lang="es-ES_tradnl" dirty="0">
                <a:solidFill>
                  <a:schemeClr val="tx1"/>
                </a:solidFill>
                <a:latin typeface="+mn-lt"/>
              </a:rPr>
              <a:t> of EPPO: at </a:t>
            </a:r>
            <a:r>
              <a:rPr lang="es-ES_tradnl" dirty="0" err="1">
                <a:solidFill>
                  <a:schemeClr val="tx1"/>
                </a:solidFill>
                <a:latin typeface="+mn-lt"/>
              </a:rPr>
              <a:t>least</a:t>
            </a:r>
            <a:r>
              <a:rPr lang="es-ES_tradnl" dirty="0">
                <a:solidFill>
                  <a:schemeClr val="tx1"/>
                </a:solidFill>
                <a:latin typeface="+mn-lt"/>
              </a:rPr>
              <a:t> 2 per </a:t>
            </a:r>
            <a:r>
              <a:rPr lang="es-ES_tradnl" dirty="0" err="1">
                <a:solidFill>
                  <a:schemeClr val="tx1"/>
                </a:solidFill>
                <a:latin typeface="+mn-lt"/>
              </a:rPr>
              <a:t>participating</a:t>
            </a:r>
            <a:r>
              <a:rPr lang="es-ES_tradnl" dirty="0">
                <a:solidFill>
                  <a:schemeClr val="tx1"/>
                </a:solidFill>
                <a:latin typeface="+mn-lt"/>
              </a:rPr>
              <a:t> country, </a:t>
            </a:r>
            <a:r>
              <a:rPr lang="es-ES_tradnl" dirty="0" err="1">
                <a:solidFill>
                  <a:schemeClr val="tx1"/>
                </a:solidFill>
                <a:latin typeface="+mn-lt"/>
              </a:rPr>
              <a:t>located</a:t>
            </a:r>
            <a:r>
              <a:rPr lang="es-ES_tradnl" dirty="0">
                <a:solidFill>
                  <a:schemeClr val="tx1"/>
                </a:solidFill>
                <a:latin typeface="+mn-lt"/>
              </a:rPr>
              <a:t> in </a:t>
            </a:r>
            <a:r>
              <a:rPr lang="es-ES_tradnl" dirty="0" err="1">
                <a:solidFill>
                  <a:schemeClr val="tx1"/>
                </a:solidFill>
                <a:latin typeface="+mn-lt"/>
              </a:rPr>
              <a:t>their</a:t>
            </a:r>
            <a:r>
              <a:rPr lang="es-ES_tradnl" dirty="0">
                <a:solidFill>
                  <a:schemeClr val="tx1"/>
                </a:solidFill>
                <a:latin typeface="+mn-lt"/>
              </a:rPr>
              <a:t> </a:t>
            </a:r>
            <a:r>
              <a:rPr lang="es-ES_tradnl" dirty="0" err="1">
                <a:solidFill>
                  <a:schemeClr val="tx1"/>
                </a:solidFill>
                <a:latin typeface="+mn-lt"/>
              </a:rPr>
              <a:t>respective</a:t>
            </a:r>
            <a:r>
              <a:rPr lang="es-ES_tradnl" dirty="0">
                <a:solidFill>
                  <a:schemeClr val="tx1"/>
                </a:solidFill>
                <a:latin typeface="+mn-lt"/>
              </a:rPr>
              <a:t> MS </a:t>
            </a:r>
            <a:r>
              <a:rPr lang="es-ES_tradnl" dirty="0" err="1">
                <a:solidFill>
                  <a:schemeClr val="tx1"/>
                </a:solidFill>
                <a:latin typeface="+mn-lt"/>
              </a:rPr>
              <a:t>where</a:t>
            </a:r>
            <a:r>
              <a:rPr lang="es-ES_tradnl" dirty="0">
                <a:solidFill>
                  <a:schemeClr val="tx1"/>
                </a:solidFill>
                <a:latin typeface="+mn-lt"/>
              </a:rPr>
              <a:t> </a:t>
            </a:r>
            <a:r>
              <a:rPr lang="es-ES_tradnl" dirty="0" err="1">
                <a:solidFill>
                  <a:schemeClr val="tx1"/>
                </a:solidFill>
                <a:latin typeface="+mn-lt"/>
              </a:rPr>
              <a:t>they</a:t>
            </a:r>
            <a:r>
              <a:rPr lang="es-ES_tradnl" dirty="0">
                <a:solidFill>
                  <a:schemeClr val="tx1"/>
                </a:solidFill>
                <a:latin typeface="+mn-lt"/>
              </a:rPr>
              <a:t> </a:t>
            </a:r>
            <a:r>
              <a:rPr lang="es-ES_tradnl" dirty="0" err="1">
                <a:solidFill>
                  <a:schemeClr val="tx1"/>
                </a:solidFill>
                <a:latin typeface="+mn-lt"/>
              </a:rPr>
              <a:t>act</a:t>
            </a:r>
            <a:r>
              <a:rPr lang="es-ES_tradnl" dirty="0">
                <a:solidFill>
                  <a:schemeClr val="tx1"/>
                </a:solidFill>
                <a:latin typeface="+mn-lt"/>
              </a:rPr>
              <a:t> </a:t>
            </a:r>
            <a:r>
              <a:rPr lang="es-ES_tradnl" dirty="0" err="1">
                <a:solidFill>
                  <a:schemeClr val="tx1"/>
                </a:solidFill>
                <a:latin typeface="+mn-lt"/>
              </a:rPr>
              <a:t>on</a:t>
            </a:r>
            <a:r>
              <a:rPr lang="es-ES_tradnl" dirty="0">
                <a:solidFill>
                  <a:schemeClr val="tx1"/>
                </a:solidFill>
                <a:latin typeface="+mn-lt"/>
              </a:rPr>
              <a:t> </a:t>
            </a:r>
            <a:r>
              <a:rPr lang="es-ES_tradnl" dirty="0" err="1">
                <a:solidFill>
                  <a:schemeClr val="tx1"/>
                </a:solidFill>
                <a:latin typeface="+mn-lt"/>
              </a:rPr>
              <a:t>EPPO’s</a:t>
            </a:r>
            <a:r>
              <a:rPr lang="es-ES_tradnl" dirty="0">
                <a:solidFill>
                  <a:schemeClr val="tx1"/>
                </a:solidFill>
                <a:latin typeface="+mn-lt"/>
              </a:rPr>
              <a:t> </a:t>
            </a:r>
            <a:r>
              <a:rPr lang="es-ES_tradnl" dirty="0" err="1">
                <a:solidFill>
                  <a:schemeClr val="tx1"/>
                </a:solidFill>
                <a:latin typeface="+mn-lt"/>
              </a:rPr>
              <a:t>behalf</a:t>
            </a:r>
            <a:endParaRPr lang="es-ES_tradnl" dirty="0">
              <a:solidFill>
                <a:schemeClr val="tx1"/>
              </a:solidFill>
              <a:latin typeface="+mn-lt"/>
            </a:endParaRPr>
          </a:p>
          <a:p>
            <a:pPr>
              <a:buFont typeface="Wingdings" panose="05000000000000000000" pitchFamily="2" charset="2"/>
              <a:buChar char="Ø"/>
            </a:pPr>
            <a:r>
              <a:rPr lang="es-ES_tradnl" dirty="0">
                <a:solidFill>
                  <a:schemeClr val="tx1"/>
                </a:solidFill>
                <a:latin typeface="+mn-lt"/>
              </a:rPr>
              <a:t> </a:t>
            </a:r>
            <a:r>
              <a:rPr lang="es-ES_tradnl" dirty="0" err="1">
                <a:solidFill>
                  <a:schemeClr val="tx1"/>
                </a:solidFill>
                <a:latin typeface="+mn-lt"/>
              </a:rPr>
              <a:t>Responsible</a:t>
            </a:r>
            <a:r>
              <a:rPr lang="es-ES_tradnl" dirty="0">
                <a:solidFill>
                  <a:schemeClr val="tx1"/>
                </a:solidFill>
                <a:latin typeface="+mn-lt"/>
              </a:rPr>
              <a:t> </a:t>
            </a:r>
            <a:r>
              <a:rPr lang="es-ES_tradnl" dirty="0" err="1">
                <a:solidFill>
                  <a:schemeClr val="tx1"/>
                </a:solidFill>
                <a:latin typeface="+mn-lt"/>
              </a:rPr>
              <a:t>for</a:t>
            </a:r>
            <a:r>
              <a:rPr lang="es-ES_tradnl" dirty="0">
                <a:solidFill>
                  <a:schemeClr val="tx1"/>
                </a:solidFill>
                <a:latin typeface="+mn-lt"/>
              </a:rPr>
              <a:t> </a:t>
            </a:r>
            <a:r>
              <a:rPr lang="es-ES_tradnl" dirty="0" err="1">
                <a:solidFill>
                  <a:schemeClr val="tx1"/>
                </a:solidFill>
                <a:latin typeface="+mn-lt"/>
              </a:rPr>
              <a:t>carrying</a:t>
            </a:r>
            <a:r>
              <a:rPr lang="es-ES_tradnl" dirty="0">
                <a:solidFill>
                  <a:schemeClr val="tx1"/>
                </a:solidFill>
                <a:latin typeface="+mn-lt"/>
              </a:rPr>
              <a:t> </a:t>
            </a:r>
            <a:r>
              <a:rPr lang="es-ES_tradnl" dirty="0" err="1">
                <a:solidFill>
                  <a:schemeClr val="tx1"/>
                </a:solidFill>
                <a:latin typeface="+mn-lt"/>
              </a:rPr>
              <a:t>out</a:t>
            </a:r>
            <a:r>
              <a:rPr lang="es-ES_tradnl" dirty="0">
                <a:solidFill>
                  <a:schemeClr val="tx1"/>
                </a:solidFill>
                <a:latin typeface="+mn-lt"/>
              </a:rPr>
              <a:t> </a:t>
            </a:r>
            <a:r>
              <a:rPr lang="es-ES_tradnl" dirty="0" err="1">
                <a:solidFill>
                  <a:schemeClr val="tx1"/>
                </a:solidFill>
                <a:latin typeface="+mn-lt"/>
              </a:rPr>
              <a:t>investigations</a:t>
            </a:r>
            <a:r>
              <a:rPr lang="es-ES_tradnl" dirty="0">
                <a:solidFill>
                  <a:schemeClr val="tx1"/>
                </a:solidFill>
                <a:latin typeface="+mn-lt"/>
              </a:rPr>
              <a:t> and </a:t>
            </a:r>
            <a:r>
              <a:rPr lang="es-ES_tradnl" dirty="0" err="1">
                <a:solidFill>
                  <a:schemeClr val="tx1"/>
                </a:solidFill>
                <a:latin typeface="+mn-lt"/>
              </a:rPr>
              <a:t>bringing</a:t>
            </a:r>
            <a:r>
              <a:rPr lang="es-ES_tradnl" dirty="0">
                <a:solidFill>
                  <a:schemeClr val="tx1"/>
                </a:solidFill>
                <a:latin typeface="+mn-lt"/>
              </a:rPr>
              <a:t> to </a:t>
            </a:r>
            <a:r>
              <a:rPr lang="es-ES_tradnl" dirty="0" err="1">
                <a:solidFill>
                  <a:schemeClr val="tx1"/>
                </a:solidFill>
                <a:latin typeface="+mn-lt"/>
              </a:rPr>
              <a:t>justice</a:t>
            </a:r>
            <a:r>
              <a:rPr lang="es-ES_tradnl" dirty="0">
                <a:solidFill>
                  <a:schemeClr val="tx1"/>
                </a:solidFill>
                <a:latin typeface="+mn-lt"/>
              </a:rPr>
              <a:t> at </a:t>
            </a:r>
            <a:r>
              <a:rPr lang="es-ES_tradnl" dirty="0" err="1">
                <a:solidFill>
                  <a:schemeClr val="tx1"/>
                </a:solidFill>
                <a:latin typeface="+mn-lt"/>
              </a:rPr>
              <a:t>national</a:t>
            </a:r>
            <a:r>
              <a:rPr lang="es-ES_tradnl" dirty="0">
                <a:solidFill>
                  <a:schemeClr val="tx1"/>
                </a:solidFill>
                <a:latin typeface="+mn-lt"/>
              </a:rPr>
              <a:t> </a:t>
            </a:r>
            <a:r>
              <a:rPr lang="es-ES_tradnl" dirty="0" err="1">
                <a:solidFill>
                  <a:schemeClr val="tx1"/>
                </a:solidFill>
                <a:latin typeface="+mn-lt"/>
              </a:rPr>
              <a:t>level</a:t>
            </a:r>
            <a:r>
              <a:rPr lang="es-ES_tradnl" dirty="0">
                <a:solidFill>
                  <a:schemeClr val="tx1"/>
                </a:solidFill>
                <a:latin typeface="+mn-lt"/>
              </a:rPr>
              <a:t> cases </a:t>
            </a:r>
            <a:r>
              <a:rPr lang="es-ES_tradnl" dirty="0" err="1">
                <a:solidFill>
                  <a:schemeClr val="tx1"/>
                </a:solidFill>
                <a:latin typeface="+mn-lt"/>
              </a:rPr>
              <a:t>under</a:t>
            </a:r>
            <a:r>
              <a:rPr lang="es-ES_tradnl" dirty="0">
                <a:solidFill>
                  <a:schemeClr val="tx1"/>
                </a:solidFill>
                <a:latin typeface="+mn-lt"/>
              </a:rPr>
              <a:t> EPPO </a:t>
            </a:r>
            <a:r>
              <a:rPr lang="es-ES_tradnl" dirty="0" err="1">
                <a:solidFill>
                  <a:schemeClr val="tx1"/>
                </a:solidFill>
                <a:latin typeface="+mn-lt"/>
              </a:rPr>
              <a:t>competence</a:t>
            </a:r>
            <a:r>
              <a:rPr lang="es-ES_tradnl" dirty="0">
                <a:solidFill>
                  <a:schemeClr val="tx1"/>
                </a:solidFill>
                <a:latin typeface="+mn-lt"/>
              </a:rPr>
              <a:t>.</a:t>
            </a:r>
          </a:p>
          <a:p>
            <a:pPr marL="0" indent="0">
              <a:buNone/>
            </a:pPr>
            <a:r>
              <a:rPr lang="es-ES_tradnl" dirty="0" err="1">
                <a:solidFill>
                  <a:schemeClr val="tx1"/>
                </a:solidFill>
                <a:latin typeface="+mn-lt"/>
              </a:rPr>
              <a:t>Includes</a:t>
            </a:r>
            <a:r>
              <a:rPr lang="es-ES_tradnl" dirty="0">
                <a:solidFill>
                  <a:schemeClr val="tx1"/>
                </a:solidFill>
                <a:latin typeface="+mn-lt"/>
              </a:rPr>
              <a:t>: </a:t>
            </a:r>
            <a:r>
              <a:rPr lang="es-ES_tradnl" dirty="0" err="1">
                <a:solidFill>
                  <a:schemeClr val="tx1"/>
                </a:solidFill>
                <a:latin typeface="+mn-lt"/>
              </a:rPr>
              <a:t>operational</a:t>
            </a:r>
            <a:r>
              <a:rPr lang="es-ES_tradnl" dirty="0">
                <a:solidFill>
                  <a:schemeClr val="tx1"/>
                </a:solidFill>
                <a:latin typeface="+mn-lt"/>
              </a:rPr>
              <a:t> </a:t>
            </a:r>
            <a:r>
              <a:rPr lang="es-ES_tradnl" dirty="0" err="1">
                <a:solidFill>
                  <a:schemeClr val="tx1"/>
                </a:solidFill>
                <a:latin typeface="+mn-lt"/>
              </a:rPr>
              <a:t>decisions</a:t>
            </a:r>
            <a:r>
              <a:rPr lang="es-ES_tradnl" dirty="0">
                <a:solidFill>
                  <a:schemeClr val="tx1"/>
                </a:solidFill>
                <a:latin typeface="+mn-lt"/>
              </a:rPr>
              <a:t> </a:t>
            </a:r>
            <a:r>
              <a:rPr lang="es-ES_tradnl" dirty="0" err="1">
                <a:solidFill>
                  <a:schemeClr val="tx1"/>
                </a:solidFill>
                <a:latin typeface="+mn-lt"/>
              </a:rPr>
              <a:t>regarding</a:t>
            </a:r>
            <a:r>
              <a:rPr lang="es-ES_tradnl" dirty="0">
                <a:solidFill>
                  <a:schemeClr val="tx1"/>
                </a:solidFill>
                <a:latin typeface="+mn-lt"/>
              </a:rPr>
              <a:t> </a:t>
            </a:r>
            <a:r>
              <a:rPr lang="es-ES_tradnl" dirty="0" err="1">
                <a:solidFill>
                  <a:schemeClr val="tx1"/>
                </a:solidFill>
                <a:latin typeface="+mn-lt"/>
              </a:rPr>
              <a:t>investigations</a:t>
            </a:r>
            <a:r>
              <a:rPr lang="es-ES_tradnl" dirty="0">
                <a:solidFill>
                  <a:schemeClr val="tx1"/>
                </a:solidFill>
                <a:latin typeface="+mn-lt"/>
              </a:rPr>
              <a:t> and </a:t>
            </a:r>
            <a:r>
              <a:rPr lang="es-ES_tradnl" dirty="0" err="1">
                <a:solidFill>
                  <a:schemeClr val="tx1"/>
                </a:solidFill>
                <a:latin typeface="+mn-lt"/>
              </a:rPr>
              <a:t>prosecutions</a:t>
            </a:r>
            <a:r>
              <a:rPr lang="es-ES_tradnl" dirty="0">
                <a:solidFill>
                  <a:schemeClr val="tx1"/>
                </a:solidFill>
                <a:latin typeface="+mn-lt"/>
              </a:rPr>
              <a:t>/ </a:t>
            </a:r>
            <a:r>
              <a:rPr lang="es-ES_tradnl" dirty="0" err="1">
                <a:solidFill>
                  <a:schemeClr val="tx1"/>
                </a:solidFill>
                <a:latin typeface="+mn-lt"/>
              </a:rPr>
              <a:t>presenting</a:t>
            </a:r>
            <a:r>
              <a:rPr lang="es-ES_tradnl" dirty="0">
                <a:solidFill>
                  <a:schemeClr val="tx1"/>
                </a:solidFill>
                <a:latin typeface="+mn-lt"/>
              </a:rPr>
              <a:t> trial </a:t>
            </a:r>
            <a:r>
              <a:rPr lang="es-ES_tradnl" dirty="0" err="1">
                <a:solidFill>
                  <a:schemeClr val="tx1"/>
                </a:solidFill>
                <a:latin typeface="+mn-lt"/>
              </a:rPr>
              <a:t>pleas</a:t>
            </a:r>
            <a:r>
              <a:rPr lang="es-ES_tradnl" dirty="0">
                <a:solidFill>
                  <a:schemeClr val="tx1"/>
                </a:solidFill>
                <a:latin typeface="+mn-lt"/>
              </a:rPr>
              <a:t> and remedies/ </a:t>
            </a:r>
            <a:r>
              <a:rPr lang="es-ES_tradnl" dirty="0" err="1">
                <a:solidFill>
                  <a:schemeClr val="tx1"/>
                </a:solidFill>
                <a:latin typeface="+mn-lt"/>
              </a:rPr>
              <a:t>participating</a:t>
            </a:r>
            <a:r>
              <a:rPr lang="es-ES_tradnl" dirty="0">
                <a:solidFill>
                  <a:schemeClr val="tx1"/>
                </a:solidFill>
                <a:latin typeface="+mn-lt"/>
              </a:rPr>
              <a:t> in </a:t>
            </a:r>
            <a:r>
              <a:rPr lang="es-ES_tradnl" dirty="0" err="1">
                <a:solidFill>
                  <a:schemeClr val="tx1"/>
                </a:solidFill>
                <a:latin typeface="+mn-lt"/>
              </a:rPr>
              <a:t>taking</a:t>
            </a:r>
            <a:r>
              <a:rPr lang="es-ES_tradnl" dirty="0">
                <a:solidFill>
                  <a:schemeClr val="tx1"/>
                </a:solidFill>
                <a:latin typeface="+mn-lt"/>
              </a:rPr>
              <a:t> </a:t>
            </a:r>
            <a:r>
              <a:rPr lang="es-ES_tradnl" dirty="0" err="1">
                <a:solidFill>
                  <a:schemeClr val="tx1"/>
                </a:solidFill>
                <a:latin typeface="+mn-lt"/>
              </a:rPr>
              <a:t>evidence</a:t>
            </a:r>
            <a:r>
              <a:rPr lang="es-ES_tradnl" dirty="0">
                <a:solidFill>
                  <a:schemeClr val="tx1"/>
                </a:solidFill>
                <a:latin typeface="+mn-lt"/>
              </a:rPr>
              <a:t>…</a:t>
            </a:r>
            <a:r>
              <a:rPr lang="es-ES_tradnl" dirty="0" err="1">
                <a:solidFill>
                  <a:schemeClr val="tx1"/>
                </a:solidFill>
                <a:latin typeface="+mn-lt"/>
              </a:rPr>
              <a:t>but</a:t>
            </a:r>
            <a:r>
              <a:rPr lang="es-ES_tradnl" dirty="0">
                <a:solidFill>
                  <a:schemeClr val="tx1"/>
                </a:solidFill>
                <a:latin typeface="+mn-lt"/>
              </a:rPr>
              <a:t> no </a:t>
            </a:r>
            <a:r>
              <a:rPr lang="es-ES_tradnl" dirty="0" err="1">
                <a:solidFill>
                  <a:schemeClr val="tx1"/>
                </a:solidFill>
                <a:latin typeface="+mn-lt"/>
              </a:rPr>
              <a:t>reference</a:t>
            </a:r>
            <a:r>
              <a:rPr lang="es-ES_tradnl" dirty="0">
                <a:solidFill>
                  <a:schemeClr val="tx1"/>
                </a:solidFill>
                <a:latin typeface="+mn-lt"/>
              </a:rPr>
              <a:t> to </a:t>
            </a:r>
            <a:r>
              <a:rPr lang="es-ES_tradnl" dirty="0" err="1">
                <a:solidFill>
                  <a:schemeClr val="tx1"/>
                </a:solidFill>
                <a:latin typeface="+mn-lt"/>
              </a:rPr>
              <a:t>execution</a:t>
            </a:r>
            <a:r>
              <a:rPr lang="es-ES_tradnl" dirty="0">
                <a:solidFill>
                  <a:schemeClr val="tx1"/>
                </a:solidFill>
                <a:latin typeface="+mn-lt"/>
              </a:rPr>
              <a:t> </a:t>
            </a:r>
            <a:r>
              <a:rPr lang="es-ES_tradnl" dirty="0" err="1">
                <a:solidFill>
                  <a:schemeClr val="tx1"/>
                </a:solidFill>
                <a:latin typeface="+mn-lt"/>
              </a:rPr>
              <a:t>phase</a:t>
            </a:r>
            <a:endParaRPr lang="es-ES_tradnl" dirty="0">
              <a:solidFill>
                <a:schemeClr val="tx1"/>
              </a:solidFill>
              <a:latin typeface="+mn-lt"/>
            </a:endParaRPr>
          </a:p>
          <a:p>
            <a:pPr>
              <a:buFont typeface="Wingdings" panose="05000000000000000000" pitchFamily="2" charset="2"/>
              <a:buChar char="Ø"/>
            </a:pPr>
            <a:r>
              <a:rPr lang="es-ES_tradnl" dirty="0">
                <a:solidFill>
                  <a:schemeClr val="tx1"/>
                </a:solidFill>
                <a:latin typeface="+mn-lt"/>
              </a:rPr>
              <a:t> </a:t>
            </a:r>
            <a:r>
              <a:rPr lang="es-ES_tradnl" dirty="0" err="1">
                <a:solidFill>
                  <a:schemeClr val="tx1"/>
                </a:solidFill>
                <a:latin typeface="+mn-lt"/>
              </a:rPr>
              <a:t>Integrated</a:t>
            </a:r>
            <a:r>
              <a:rPr lang="es-ES_tradnl" dirty="0">
                <a:solidFill>
                  <a:schemeClr val="tx1"/>
                </a:solidFill>
                <a:latin typeface="+mn-lt"/>
              </a:rPr>
              <a:t> in </a:t>
            </a:r>
            <a:r>
              <a:rPr lang="es-ES_tradnl" dirty="0" err="1">
                <a:solidFill>
                  <a:schemeClr val="tx1"/>
                </a:solidFill>
                <a:latin typeface="+mn-lt"/>
              </a:rPr>
              <a:t>national</a:t>
            </a:r>
            <a:r>
              <a:rPr lang="es-ES_tradnl" dirty="0">
                <a:solidFill>
                  <a:schemeClr val="tx1"/>
                </a:solidFill>
                <a:latin typeface="+mn-lt"/>
              </a:rPr>
              <a:t> </a:t>
            </a:r>
            <a:r>
              <a:rPr lang="es-ES_tradnl" dirty="0" err="1">
                <a:solidFill>
                  <a:schemeClr val="tx1"/>
                </a:solidFill>
                <a:latin typeface="+mn-lt"/>
              </a:rPr>
              <a:t>system</a:t>
            </a:r>
            <a:r>
              <a:rPr lang="es-ES_tradnl" dirty="0">
                <a:solidFill>
                  <a:schemeClr val="tx1"/>
                </a:solidFill>
                <a:latin typeface="+mn-lt"/>
              </a:rPr>
              <a:t>:  </a:t>
            </a:r>
            <a:r>
              <a:rPr lang="es-ES_tradnl" dirty="0" err="1">
                <a:solidFill>
                  <a:schemeClr val="tx1"/>
                </a:solidFill>
                <a:latin typeface="+mn-lt"/>
              </a:rPr>
              <a:t>same</a:t>
            </a:r>
            <a:r>
              <a:rPr lang="es-ES_tradnl" dirty="0">
                <a:solidFill>
                  <a:schemeClr val="tx1"/>
                </a:solidFill>
                <a:latin typeface="+mn-lt"/>
              </a:rPr>
              <a:t> </a:t>
            </a:r>
            <a:r>
              <a:rPr lang="es-ES_tradnl" dirty="0" err="1">
                <a:solidFill>
                  <a:schemeClr val="tx1"/>
                </a:solidFill>
                <a:latin typeface="+mn-lt"/>
              </a:rPr>
              <a:t>powers</a:t>
            </a:r>
            <a:r>
              <a:rPr lang="es-ES_tradnl" dirty="0">
                <a:solidFill>
                  <a:schemeClr val="tx1"/>
                </a:solidFill>
                <a:latin typeface="+mn-lt"/>
              </a:rPr>
              <a:t> as </a:t>
            </a:r>
            <a:r>
              <a:rPr lang="es-ES_tradnl" dirty="0" err="1">
                <a:solidFill>
                  <a:schemeClr val="tx1"/>
                </a:solidFill>
                <a:latin typeface="+mn-lt"/>
              </a:rPr>
              <a:t>national</a:t>
            </a:r>
            <a:r>
              <a:rPr lang="es-ES_tradnl" dirty="0">
                <a:solidFill>
                  <a:schemeClr val="tx1"/>
                </a:solidFill>
                <a:latin typeface="+mn-lt"/>
              </a:rPr>
              <a:t> </a:t>
            </a:r>
            <a:r>
              <a:rPr lang="es-ES_tradnl" dirty="0" err="1">
                <a:solidFill>
                  <a:schemeClr val="tx1"/>
                </a:solidFill>
                <a:latin typeface="+mn-lt"/>
              </a:rPr>
              <a:t>prosecutors</a:t>
            </a:r>
            <a:r>
              <a:rPr lang="es-ES_tradnl" dirty="0">
                <a:solidFill>
                  <a:schemeClr val="tx1"/>
                </a:solidFill>
                <a:latin typeface="+mn-lt"/>
              </a:rPr>
              <a:t> (in </a:t>
            </a:r>
            <a:r>
              <a:rPr lang="es-ES_tradnl" dirty="0" err="1">
                <a:solidFill>
                  <a:schemeClr val="tx1"/>
                </a:solidFill>
                <a:latin typeface="+mn-lt"/>
              </a:rPr>
              <a:t>addition</a:t>
            </a:r>
            <a:r>
              <a:rPr lang="es-ES_tradnl" dirty="0">
                <a:solidFill>
                  <a:schemeClr val="tx1"/>
                </a:solidFill>
                <a:latin typeface="+mn-lt"/>
              </a:rPr>
              <a:t> </a:t>
            </a:r>
            <a:r>
              <a:rPr lang="es-ES_tradnl" dirty="0" err="1">
                <a:solidFill>
                  <a:schemeClr val="tx1"/>
                </a:solidFill>
                <a:latin typeface="+mn-lt"/>
              </a:rPr>
              <a:t>or</a:t>
            </a:r>
            <a:r>
              <a:rPr lang="es-ES_tradnl" dirty="0">
                <a:solidFill>
                  <a:schemeClr val="tx1"/>
                </a:solidFill>
                <a:latin typeface="+mn-lt"/>
              </a:rPr>
              <a:t> </a:t>
            </a:r>
            <a:r>
              <a:rPr lang="es-ES_tradnl" dirty="0" err="1">
                <a:solidFill>
                  <a:schemeClr val="tx1"/>
                </a:solidFill>
                <a:latin typeface="+mn-lt"/>
              </a:rPr>
              <a:t>subject</a:t>
            </a:r>
            <a:r>
              <a:rPr lang="es-ES_tradnl" dirty="0">
                <a:solidFill>
                  <a:schemeClr val="tx1"/>
                </a:solidFill>
                <a:latin typeface="+mn-lt"/>
              </a:rPr>
              <a:t> to </a:t>
            </a:r>
            <a:r>
              <a:rPr lang="es-ES_tradnl" dirty="0" err="1">
                <a:solidFill>
                  <a:schemeClr val="tx1"/>
                </a:solidFill>
                <a:latin typeface="+mn-lt"/>
              </a:rPr>
              <a:t>those</a:t>
            </a:r>
            <a:r>
              <a:rPr lang="es-ES_tradnl" dirty="0">
                <a:solidFill>
                  <a:schemeClr val="tx1"/>
                </a:solidFill>
                <a:latin typeface="+mn-lt"/>
              </a:rPr>
              <a:t> </a:t>
            </a:r>
            <a:r>
              <a:rPr lang="es-ES_tradnl" dirty="0" err="1">
                <a:solidFill>
                  <a:schemeClr val="tx1"/>
                </a:solidFill>
                <a:latin typeface="+mn-lt"/>
              </a:rPr>
              <a:t>conferred</a:t>
            </a:r>
            <a:r>
              <a:rPr lang="es-ES_tradnl" dirty="0">
                <a:solidFill>
                  <a:schemeClr val="tx1"/>
                </a:solidFill>
                <a:latin typeface="+mn-lt"/>
              </a:rPr>
              <a:t> to </a:t>
            </a:r>
            <a:r>
              <a:rPr lang="es-ES_tradnl" dirty="0" err="1">
                <a:solidFill>
                  <a:schemeClr val="tx1"/>
                </a:solidFill>
                <a:latin typeface="+mn-lt"/>
              </a:rPr>
              <a:t>them</a:t>
            </a:r>
            <a:r>
              <a:rPr lang="es-ES_tradnl" dirty="0">
                <a:solidFill>
                  <a:schemeClr val="tx1"/>
                </a:solidFill>
                <a:latin typeface="+mn-lt"/>
              </a:rPr>
              <a:t> </a:t>
            </a:r>
            <a:r>
              <a:rPr lang="es-ES_tradnl" dirty="0" err="1">
                <a:solidFill>
                  <a:schemeClr val="tx1"/>
                </a:solidFill>
                <a:latin typeface="+mn-lt"/>
              </a:rPr>
              <a:t>by</a:t>
            </a:r>
            <a:r>
              <a:rPr lang="es-ES_tradnl" dirty="0">
                <a:solidFill>
                  <a:schemeClr val="tx1"/>
                </a:solidFill>
                <a:latin typeface="+mn-lt"/>
              </a:rPr>
              <a:t> </a:t>
            </a:r>
            <a:r>
              <a:rPr lang="es-ES_tradnl" dirty="0" err="1">
                <a:solidFill>
                  <a:schemeClr val="tx1"/>
                </a:solidFill>
                <a:latin typeface="+mn-lt"/>
              </a:rPr>
              <a:t>the</a:t>
            </a:r>
            <a:r>
              <a:rPr lang="es-ES_tradnl" dirty="0">
                <a:solidFill>
                  <a:schemeClr val="tx1"/>
                </a:solidFill>
                <a:latin typeface="+mn-lt"/>
              </a:rPr>
              <a:t> </a:t>
            </a:r>
            <a:r>
              <a:rPr lang="es-ES_tradnl" dirty="0" err="1">
                <a:solidFill>
                  <a:schemeClr val="tx1"/>
                </a:solidFill>
                <a:latin typeface="+mn-lt"/>
              </a:rPr>
              <a:t>Regulation</a:t>
            </a:r>
            <a:r>
              <a:rPr lang="es-ES_tradnl" dirty="0">
                <a:solidFill>
                  <a:schemeClr val="tx1"/>
                </a:solidFill>
                <a:latin typeface="+mn-lt"/>
              </a:rPr>
              <a:t>)</a:t>
            </a:r>
            <a:endParaRPr lang="es-ES" dirty="0">
              <a:solidFill>
                <a:schemeClr val="tx1"/>
              </a:solidFill>
              <a:latin typeface="+mn-lt"/>
            </a:endParaRPr>
          </a:p>
        </p:txBody>
      </p:sp>
      <p:sp>
        <p:nvSpPr>
          <p:cNvPr id="4" name="Dia számának helye 3">
            <a:extLst>
              <a:ext uri="{FF2B5EF4-FFF2-40B4-BE49-F238E27FC236}">
                <a16:creationId xmlns:a16="http://schemas.microsoft.com/office/drawing/2014/main" id="{0B84D63B-25FE-407E-BBDD-AF0C675345B0}"/>
              </a:ext>
            </a:extLst>
          </p:cNvPr>
          <p:cNvSpPr>
            <a:spLocks noGrp="1"/>
          </p:cNvSpPr>
          <p:nvPr>
            <p:ph type="sldNum" sz="quarter" idx="12"/>
          </p:nvPr>
        </p:nvSpPr>
        <p:spPr/>
        <p:txBody>
          <a:bodyPr/>
          <a:lstStyle/>
          <a:p>
            <a:fld id="{6113E31D-E2AB-40D1-8B51-AFA5AFEF393A}" type="slidenum">
              <a:rPr lang="en-US" smtClean="0"/>
              <a:t>23</a:t>
            </a:fld>
            <a:endParaRPr lang="en-US" dirty="0"/>
          </a:p>
        </p:txBody>
      </p:sp>
    </p:spTree>
    <p:extLst>
      <p:ext uri="{BB962C8B-B14F-4D97-AF65-F5344CB8AC3E}">
        <p14:creationId xmlns:p14="http://schemas.microsoft.com/office/powerpoint/2010/main" val="22219203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br>
              <a:rPr lang="es-ES_tradnl" sz="4000" b="1" dirty="0"/>
            </a:br>
            <a:r>
              <a:rPr lang="es-ES_tradnl" sz="4000" b="1" dirty="0"/>
              <a:t>QUIZ- TEST YOUR KNOWLEDGE</a:t>
            </a:r>
            <a:br>
              <a:rPr lang="es-ES_tradnl" sz="4000" b="1" dirty="0"/>
            </a:br>
            <a:endParaRPr lang="es-ES" sz="4000" b="1" dirty="0"/>
          </a:p>
        </p:txBody>
      </p:sp>
      <p:sp>
        <p:nvSpPr>
          <p:cNvPr id="3" name="Subtítulo 2"/>
          <p:cNvSpPr>
            <a:spLocks noGrp="1"/>
          </p:cNvSpPr>
          <p:nvPr>
            <p:ph idx="1"/>
          </p:nvPr>
        </p:nvSpPr>
        <p:spPr/>
        <p:txBody>
          <a:bodyPr>
            <a:noAutofit/>
          </a:bodyPr>
          <a:lstStyle/>
          <a:p>
            <a:pPr algn="just"/>
            <a:r>
              <a:rPr lang="es-ES_tradnl" sz="3200" b="1" dirty="0" err="1">
                <a:solidFill>
                  <a:schemeClr val="tx1"/>
                </a:solidFill>
                <a:latin typeface="+mn-lt"/>
              </a:rPr>
              <a:t>The</a:t>
            </a:r>
            <a:r>
              <a:rPr lang="es-ES_tradnl" sz="3200" b="1" dirty="0">
                <a:solidFill>
                  <a:schemeClr val="tx1"/>
                </a:solidFill>
                <a:latin typeface="+mn-lt"/>
              </a:rPr>
              <a:t> </a:t>
            </a:r>
            <a:r>
              <a:rPr lang="es-ES_tradnl" sz="3200" b="1" dirty="0" err="1">
                <a:solidFill>
                  <a:schemeClr val="tx1"/>
                </a:solidFill>
                <a:latin typeface="+mn-lt"/>
              </a:rPr>
              <a:t>European</a:t>
            </a:r>
            <a:r>
              <a:rPr lang="es-ES_tradnl" sz="3200" b="1" dirty="0">
                <a:solidFill>
                  <a:schemeClr val="tx1"/>
                </a:solidFill>
                <a:latin typeface="+mn-lt"/>
              </a:rPr>
              <a:t> </a:t>
            </a:r>
            <a:r>
              <a:rPr lang="es-ES_tradnl" sz="3200" b="1" dirty="0" err="1">
                <a:solidFill>
                  <a:schemeClr val="tx1"/>
                </a:solidFill>
                <a:latin typeface="+mn-lt"/>
              </a:rPr>
              <a:t>Delegated</a:t>
            </a:r>
            <a:r>
              <a:rPr lang="es-ES_tradnl" sz="3200" b="1" dirty="0">
                <a:solidFill>
                  <a:schemeClr val="tx1"/>
                </a:solidFill>
                <a:latin typeface="+mn-lt"/>
              </a:rPr>
              <a:t> </a:t>
            </a:r>
            <a:r>
              <a:rPr lang="es-ES_tradnl" sz="3200" b="1" dirty="0" err="1">
                <a:solidFill>
                  <a:schemeClr val="tx1"/>
                </a:solidFill>
                <a:latin typeface="+mn-lt"/>
              </a:rPr>
              <a:t>Prosecutors</a:t>
            </a:r>
            <a:r>
              <a:rPr lang="es-ES_tradnl" sz="3200" b="1" dirty="0">
                <a:solidFill>
                  <a:schemeClr val="tx1"/>
                </a:solidFill>
                <a:latin typeface="+mn-lt"/>
              </a:rPr>
              <a:t>….. (TRUE OR FALSE)</a:t>
            </a:r>
          </a:p>
          <a:p>
            <a:pPr marL="457200" indent="-457200" algn="just">
              <a:buFont typeface="+mj-lt"/>
              <a:buAutoNum type="alphaLcParenR"/>
            </a:pPr>
            <a:r>
              <a:rPr lang="es-ES_tradnl" sz="3200" dirty="0">
                <a:solidFill>
                  <a:schemeClr val="tx1"/>
                </a:solidFill>
                <a:latin typeface="+mn-lt"/>
              </a:rPr>
              <a:t>are </a:t>
            </a:r>
            <a:r>
              <a:rPr lang="es-ES_tradnl" sz="3200" dirty="0" err="1">
                <a:solidFill>
                  <a:schemeClr val="tx1"/>
                </a:solidFill>
                <a:latin typeface="+mn-lt"/>
              </a:rPr>
              <a:t>selected</a:t>
            </a:r>
            <a:r>
              <a:rPr lang="es-ES_tradnl" sz="3200" dirty="0">
                <a:solidFill>
                  <a:schemeClr val="tx1"/>
                </a:solidFill>
                <a:latin typeface="+mn-lt"/>
              </a:rPr>
              <a:t> </a:t>
            </a:r>
            <a:r>
              <a:rPr lang="es-ES_tradnl" sz="3200" dirty="0" err="1">
                <a:solidFill>
                  <a:schemeClr val="tx1"/>
                </a:solidFill>
                <a:latin typeface="+mn-lt"/>
              </a:rPr>
              <a:t>by</a:t>
            </a:r>
            <a:r>
              <a:rPr lang="es-ES_tradnl" sz="3200" dirty="0">
                <a:solidFill>
                  <a:schemeClr val="tx1"/>
                </a:solidFill>
                <a:latin typeface="+mn-lt"/>
              </a:rPr>
              <a:t> </a:t>
            </a:r>
            <a:r>
              <a:rPr lang="es-ES_tradnl" sz="3200" dirty="0" err="1">
                <a:solidFill>
                  <a:schemeClr val="tx1"/>
                </a:solidFill>
                <a:latin typeface="+mn-lt"/>
              </a:rPr>
              <a:t>the</a:t>
            </a:r>
            <a:r>
              <a:rPr lang="es-ES_tradnl" sz="3200" dirty="0">
                <a:solidFill>
                  <a:schemeClr val="tx1"/>
                </a:solidFill>
                <a:latin typeface="+mn-lt"/>
              </a:rPr>
              <a:t> </a:t>
            </a:r>
            <a:r>
              <a:rPr lang="es-ES_tradnl" sz="3200" dirty="0" err="1">
                <a:solidFill>
                  <a:schemeClr val="tx1"/>
                </a:solidFill>
                <a:latin typeface="+mn-lt"/>
              </a:rPr>
              <a:t>European</a:t>
            </a:r>
            <a:r>
              <a:rPr lang="es-ES_tradnl" sz="3200" dirty="0">
                <a:solidFill>
                  <a:schemeClr val="tx1"/>
                </a:solidFill>
                <a:latin typeface="+mn-lt"/>
              </a:rPr>
              <a:t> </a:t>
            </a:r>
            <a:r>
              <a:rPr lang="es-ES_tradnl" sz="3200" dirty="0" err="1">
                <a:solidFill>
                  <a:schemeClr val="tx1"/>
                </a:solidFill>
                <a:latin typeface="+mn-lt"/>
              </a:rPr>
              <a:t>Chief</a:t>
            </a:r>
            <a:r>
              <a:rPr lang="es-ES_tradnl" sz="3200" dirty="0">
                <a:solidFill>
                  <a:schemeClr val="tx1"/>
                </a:solidFill>
                <a:latin typeface="+mn-lt"/>
              </a:rPr>
              <a:t> </a:t>
            </a:r>
            <a:r>
              <a:rPr lang="es-ES_tradnl" sz="3200" dirty="0" err="1">
                <a:solidFill>
                  <a:schemeClr val="tx1"/>
                </a:solidFill>
                <a:latin typeface="+mn-lt"/>
              </a:rPr>
              <a:t>Prosecutor</a:t>
            </a:r>
            <a:r>
              <a:rPr lang="es-ES_tradnl" sz="3200" dirty="0">
                <a:solidFill>
                  <a:schemeClr val="tx1"/>
                </a:solidFill>
                <a:latin typeface="+mn-lt"/>
              </a:rPr>
              <a:t> </a:t>
            </a:r>
            <a:r>
              <a:rPr lang="es-ES_tradnl" sz="3200" dirty="0" err="1">
                <a:solidFill>
                  <a:schemeClr val="tx1"/>
                </a:solidFill>
                <a:latin typeface="+mn-lt"/>
              </a:rPr>
              <a:t>by</a:t>
            </a:r>
            <a:r>
              <a:rPr lang="es-ES_tradnl" sz="3200" dirty="0">
                <a:solidFill>
                  <a:schemeClr val="tx1"/>
                </a:solidFill>
                <a:latin typeface="+mn-lt"/>
              </a:rPr>
              <a:t> </a:t>
            </a:r>
            <a:r>
              <a:rPr lang="es-ES_tradnl" sz="3200" dirty="0" err="1">
                <a:solidFill>
                  <a:schemeClr val="tx1"/>
                </a:solidFill>
                <a:latin typeface="+mn-lt"/>
              </a:rPr>
              <a:t>means</a:t>
            </a:r>
            <a:r>
              <a:rPr lang="es-ES_tradnl" sz="3200" dirty="0">
                <a:solidFill>
                  <a:schemeClr val="tx1"/>
                </a:solidFill>
                <a:latin typeface="+mn-lt"/>
              </a:rPr>
              <a:t> of </a:t>
            </a:r>
            <a:r>
              <a:rPr lang="es-ES_tradnl" sz="3200" dirty="0" err="1">
                <a:solidFill>
                  <a:schemeClr val="tx1"/>
                </a:solidFill>
                <a:latin typeface="+mn-lt"/>
              </a:rPr>
              <a:t>an</a:t>
            </a:r>
            <a:r>
              <a:rPr lang="es-ES_tradnl" sz="3200" dirty="0">
                <a:solidFill>
                  <a:schemeClr val="tx1"/>
                </a:solidFill>
                <a:latin typeface="+mn-lt"/>
              </a:rPr>
              <a:t> open </a:t>
            </a:r>
            <a:r>
              <a:rPr lang="es-ES_tradnl" sz="3200" dirty="0" err="1">
                <a:solidFill>
                  <a:schemeClr val="tx1"/>
                </a:solidFill>
                <a:latin typeface="+mn-lt"/>
              </a:rPr>
              <a:t>competition</a:t>
            </a:r>
            <a:endParaRPr lang="es-ES_tradnl" sz="3200" dirty="0">
              <a:solidFill>
                <a:schemeClr val="tx1"/>
              </a:solidFill>
              <a:latin typeface="+mn-lt"/>
            </a:endParaRPr>
          </a:p>
          <a:p>
            <a:pPr marL="457200" indent="-457200" algn="just">
              <a:buFont typeface="+mj-lt"/>
              <a:buAutoNum type="alphaLcParenR"/>
            </a:pPr>
            <a:r>
              <a:rPr lang="es-ES_tradnl" sz="3200" dirty="0" err="1">
                <a:solidFill>
                  <a:schemeClr val="tx1"/>
                </a:solidFill>
                <a:latin typeface="+mn-lt"/>
              </a:rPr>
              <a:t>have</a:t>
            </a:r>
            <a:r>
              <a:rPr lang="es-ES_tradnl" sz="3200" dirty="0">
                <a:solidFill>
                  <a:schemeClr val="tx1"/>
                </a:solidFill>
                <a:latin typeface="+mn-lt"/>
              </a:rPr>
              <a:t> to be active members of the </a:t>
            </a:r>
            <a:r>
              <a:rPr lang="es-ES_tradnl" sz="3200" dirty="0">
                <a:solidFill>
                  <a:schemeClr val="accent1">
                    <a:lumMod val="60000"/>
                    <a:lumOff val="40000"/>
                  </a:schemeClr>
                </a:solidFill>
                <a:latin typeface="+mn-lt"/>
              </a:rPr>
              <a:t>national </a:t>
            </a:r>
            <a:r>
              <a:rPr lang="es-ES_tradnl" sz="3200" dirty="0">
                <a:solidFill>
                  <a:schemeClr val="tx1"/>
                </a:solidFill>
                <a:latin typeface="+mn-lt"/>
              </a:rPr>
              <a:t>public prosecution service or judiciary </a:t>
            </a:r>
            <a:endParaRPr lang="en-US" sz="3200" dirty="0">
              <a:solidFill>
                <a:schemeClr val="tx1"/>
              </a:solidFill>
              <a:latin typeface="+mn-lt"/>
            </a:endParaRPr>
          </a:p>
          <a:p>
            <a:pPr marL="457200" indent="-457200" algn="just">
              <a:buFont typeface="+mj-lt"/>
              <a:buAutoNum type="alphaLcParenR"/>
            </a:pPr>
            <a:r>
              <a:rPr lang="es-ES_tradnl" sz="3200" dirty="0">
                <a:solidFill>
                  <a:schemeClr val="tx1"/>
                </a:solidFill>
                <a:latin typeface="+mn-lt"/>
              </a:rPr>
              <a:t>can </a:t>
            </a:r>
            <a:r>
              <a:rPr lang="es-ES_tradnl" sz="3200" dirty="0" err="1">
                <a:solidFill>
                  <a:schemeClr val="tx1"/>
                </a:solidFill>
                <a:latin typeface="+mn-lt"/>
              </a:rPr>
              <a:t>only</a:t>
            </a:r>
            <a:r>
              <a:rPr lang="es-ES_tradnl" sz="3200" dirty="0">
                <a:solidFill>
                  <a:schemeClr val="tx1"/>
                </a:solidFill>
                <a:latin typeface="+mn-lt"/>
              </a:rPr>
              <a:t> be </a:t>
            </a:r>
            <a:r>
              <a:rPr lang="es-ES_tradnl" sz="3200" dirty="0" err="1">
                <a:solidFill>
                  <a:schemeClr val="tx1"/>
                </a:solidFill>
                <a:latin typeface="+mn-lt"/>
              </a:rPr>
              <a:t>dismissed</a:t>
            </a:r>
            <a:r>
              <a:rPr lang="es-ES_tradnl" sz="3200" dirty="0">
                <a:solidFill>
                  <a:schemeClr val="tx1"/>
                </a:solidFill>
                <a:latin typeface="+mn-lt"/>
              </a:rPr>
              <a:t> </a:t>
            </a:r>
            <a:r>
              <a:rPr lang="es-ES_tradnl" sz="3200" dirty="0" err="1">
                <a:solidFill>
                  <a:schemeClr val="tx1"/>
                </a:solidFill>
                <a:latin typeface="+mn-lt"/>
              </a:rPr>
              <a:t>by</a:t>
            </a:r>
            <a:r>
              <a:rPr lang="es-ES_tradnl" sz="3200" dirty="0">
                <a:solidFill>
                  <a:schemeClr val="tx1"/>
                </a:solidFill>
                <a:latin typeface="+mn-lt"/>
              </a:rPr>
              <a:t> </a:t>
            </a:r>
            <a:r>
              <a:rPr lang="es-ES_tradnl" sz="3200" dirty="0" err="1">
                <a:solidFill>
                  <a:schemeClr val="tx1"/>
                </a:solidFill>
                <a:latin typeface="+mn-lt"/>
              </a:rPr>
              <a:t>the</a:t>
            </a:r>
            <a:r>
              <a:rPr lang="es-ES_tradnl" sz="3200" dirty="0">
                <a:solidFill>
                  <a:schemeClr val="tx1"/>
                </a:solidFill>
                <a:latin typeface="+mn-lt"/>
              </a:rPr>
              <a:t> </a:t>
            </a:r>
            <a:r>
              <a:rPr lang="es-ES_tradnl" sz="3200" dirty="0" err="1">
                <a:solidFill>
                  <a:schemeClr val="tx1"/>
                </a:solidFill>
                <a:latin typeface="+mn-lt"/>
              </a:rPr>
              <a:t>Member</a:t>
            </a:r>
            <a:r>
              <a:rPr lang="es-ES_tradnl" sz="3200" dirty="0">
                <a:solidFill>
                  <a:schemeClr val="tx1"/>
                </a:solidFill>
                <a:latin typeface="+mn-lt"/>
              </a:rPr>
              <a:t> </a:t>
            </a:r>
            <a:r>
              <a:rPr lang="es-ES_tradnl" sz="3200" dirty="0" err="1">
                <a:solidFill>
                  <a:schemeClr val="tx1"/>
                </a:solidFill>
                <a:latin typeface="+mn-lt"/>
              </a:rPr>
              <a:t>State</a:t>
            </a:r>
            <a:r>
              <a:rPr lang="es-ES_tradnl" sz="3200" dirty="0">
                <a:solidFill>
                  <a:schemeClr val="tx1"/>
                </a:solidFill>
                <a:latin typeface="+mn-lt"/>
              </a:rPr>
              <a:t> </a:t>
            </a:r>
            <a:r>
              <a:rPr lang="es-ES_tradnl" sz="3200" dirty="0" err="1">
                <a:solidFill>
                  <a:schemeClr val="tx1"/>
                </a:solidFill>
                <a:latin typeface="+mn-lt"/>
              </a:rPr>
              <a:t>that</a:t>
            </a:r>
            <a:r>
              <a:rPr lang="es-ES_tradnl" sz="3200" dirty="0">
                <a:solidFill>
                  <a:schemeClr val="tx1"/>
                </a:solidFill>
                <a:latin typeface="+mn-lt"/>
              </a:rPr>
              <a:t> </a:t>
            </a:r>
            <a:r>
              <a:rPr lang="es-ES_tradnl" sz="3200" dirty="0" err="1">
                <a:solidFill>
                  <a:schemeClr val="tx1"/>
                </a:solidFill>
                <a:latin typeface="+mn-lt"/>
              </a:rPr>
              <a:t>nominated</a:t>
            </a:r>
            <a:r>
              <a:rPr lang="es-ES_tradnl" sz="3200" dirty="0">
                <a:solidFill>
                  <a:schemeClr val="tx1"/>
                </a:solidFill>
                <a:latin typeface="+mn-lt"/>
              </a:rPr>
              <a:t> </a:t>
            </a:r>
            <a:r>
              <a:rPr lang="es-ES_tradnl" sz="3200" dirty="0" err="1">
                <a:solidFill>
                  <a:schemeClr val="tx1"/>
                </a:solidFill>
                <a:latin typeface="+mn-lt"/>
              </a:rPr>
              <a:t>him</a:t>
            </a:r>
            <a:r>
              <a:rPr lang="es-ES_tradnl" sz="3200" dirty="0">
                <a:solidFill>
                  <a:schemeClr val="tx1"/>
                </a:solidFill>
                <a:latin typeface="+mn-lt"/>
              </a:rPr>
              <a:t>/</a:t>
            </a:r>
            <a:r>
              <a:rPr lang="es-ES_tradnl" sz="3200" dirty="0" err="1">
                <a:solidFill>
                  <a:schemeClr val="tx1"/>
                </a:solidFill>
                <a:latin typeface="+mn-lt"/>
              </a:rPr>
              <a:t>her</a:t>
            </a:r>
            <a:endParaRPr lang="en-US" sz="3200" dirty="0">
              <a:solidFill>
                <a:schemeClr val="tx1"/>
              </a:solidFill>
              <a:latin typeface="+mn-lt"/>
            </a:endParaRPr>
          </a:p>
          <a:p>
            <a:pPr marL="457200" indent="-457200" algn="just">
              <a:buFont typeface="+mj-lt"/>
              <a:buAutoNum type="alphaLcParenR"/>
            </a:pPr>
            <a:endParaRPr lang="en-US" sz="3200" dirty="0"/>
          </a:p>
          <a:p>
            <a:pPr algn="just"/>
            <a:endParaRPr lang="es-ES" sz="3200" dirty="0"/>
          </a:p>
        </p:txBody>
      </p:sp>
      <p:sp>
        <p:nvSpPr>
          <p:cNvPr id="4" name="Textfeld 3">
            <a:extLst>
              <a:ext uri="{FF2B5EF4-FFF2-40B4-BE49-F238E27FC236}">
                <a16:creationId xmlns:a16="http://schemas.microsoft.com/office/drawing/2014/main" id="{D9E36BEC-780C-4B44-B585-DB84F7A38F49}"/>
              </a:ext>
            </a:extLst>
          </p:cNvPr>
          <p:cNvSpPr txBox="1"/>
          <p:nvPr/>
        </p:nvSpPr>
        <p:spPr>
          <a:xfrm>
            <a:off x="7008884" y="3063839"/>
            <a:ext cx="1337310" cy="584775"/>
          </a:xfrm>
          <a:prstGeom prst="rect">
            <a:avLst/>
          </a:prstGeom>
          <a:noFill/>
        </p:spPr>
        <p:txBody>
          <a:bodyPr wrap="square" rtlCol="0">
            <a:spAutoFit/>
          </a:bodyPr>
          <a:lstStyle/>
          <a:p>
            <a:r>
              <a:rPr lang="de-DE" sz="3200" dirty="0">
                <a:solidFill>
                  <a:schemeClr val="accent1">
                    <a:lumMod val="60000"/>
                    <a:lumOff val="40000"/>
                  </a:schemeClr>
                </a:solidFill>
              </a:rPr>
              <a:t>FALSE</a:t>
            </a:r>
          </a:p>
        </p:txBody>
      </p:sp>
      <p:sp>
        <p:nvSpPr>
          <p:cNvPr id="5" name="Textfeld 4">
            <a:extLst>
              <a:ext uri="{FF2B5EF4-FFF2-40B4-BE49-F238E27FC236}">
                <a16:creationId xmlns:a16="http://schemas.microsoft.com/office/drawing/2014/main" id="{BD54338D-B141-4AEA-B30E-53B6DB158CAE}"/>
              </a:ext>
            </a:extLst>
          </p:cNvPr>
          <p:cNvSpPr txBox="1"/>
          <p:nvPr/>
        </p:nvSpPr>
        <p:spPr>
          <a:xfrm>
            <a:off x="7008884" y="4038600"/>
            <a:ext cx="1337310" cy="584775"/>
          </a:xfrm>
          <a:prstGeom prst="rect">
            <a:avLst/>
          </a:prstGeom>
          <a:noFill/>
        </p:spPr>
        <p:txBody>
          <a:bodyPr wrap="square" rtlCol="0">
            <a:spAutoFit/>
          </a:bodyPr>
          <a:lstStyle/>
          <a:p>
            <a:r>
              <a:rPr lang="de-DE" sz="3200" dirty="0">
                <a:solidFill>
                  <a:schemeClr val="accent1">
                    <a:lumMod val="60000"/>
                    <a:lumOff val="40000"/>
                  </a:schemeClr>
                </a:solidFill>
              </a:rPr>
              <a:t>TRUE</a:t>
            </a:r>
          </a:p>
        </p:txBody>
      </p:sp>
      <p:sp>
        <p:nvSpPr>
          <p:cNvPr id="6" name="Textfeld 5">
            <a:extLst>
              <a:ext uri="{FF2B5EF4-FFF2-40B4-BE49-F238E27FC236}">
                <a16:creationId xmlns:a16="http://schemas.microsoft.com/office/drawing/2014/main" id="{3464E407-7EB7-4E19-91A3-6DBE55F0179B}"/>
              </a:ext>
            </a:extLst>
          </p:cNvPr>
          <p:cNvSpPr txBox="1"/>
          <p:nvPr/>
        </p:nvSpPr>
        <p:spPr>
          <a:xfrm>
            <a:off x="7008884" y="5105400"/>
            <a:ext cx="1337310" cy="584775"/>
          </a:xfrm>
          <a:prstGeom prst="rect">
            <a:avLst/>
          </a:prstGeom>
          <a:noFill/>
        </p:spPr>
        <p:txBody>
          <a:bodyPr wrap="square" rtlCol="0">
            <a:spAutoFit/>
          </a:bodyPr>
          <a:lstStyle/>
          <a:p>
            <a:r>
              <a:rPr lang="de-DE" sz="3200" dirty="0">
                <a:solidFill>
                  <a:schemeClr val="accent1">
                    <a:lumMod val="60000"/>
                    <a:lumOff val="40000"/>
                  </a:schemeClr>
                </a:solidFill>
              </a:rPr>
              <a:t>FALSE</a:t>
            </a:r>
          </a:p>
        </p:txBody>
      </p:sp>
      <p:sp>
        <p:nvSpPr>
          <p:cNvPr id="7" name="Dia számának helye 6">
            <a:extLst>
              <a:ext uri="{FF2B5EF4-FFF2-40B4-BE49-F238E27FC236}">
                <a16:creationId xmlns:a16="http://schemas.microsoft.com/office/drawing/2014/main" id="{85FD0C5F-1AB0-4615-94D1-93F05B46540B}"/>
              </a:ext>
            </a:extLst>
          </p:cNvPr>
          <p:cNvSpPr>
            <a:spLocks noGrp="1"/>
          </p:cNvSpPr>
          <p:nvPr>
            <p:ph type="sldNum" sz="quarter" idx="12"/>
          </p:nvPr>
        </p:nvSpPr>
        <p:spPr/>
        <p:txBody>
          <a:bodyPr/>
          <a:lstStyle/>
          <a:p>
            <a:fld id="{6113E31D-E2AB-40D1-8B51-AFA5AFEF393A}" type="slidenum">
              <a:rPr lang="en-US" smtClean="0"/>
              <a:t>24</a:t>
            </a:fld>
            <a:endParaRPr lang="en-US" dirty="0"/>
          </a:p>
        </p:txBody>
      </p:sp>
    </p:spTree>
    <p:extLst>
      <p:ext uri="{BB962C8B-B14F-4D97-AF65-F5344CB8AC3E}">
        <p14:creationId xmlns:p14="http://schemas.microsoft.com/office/powerpoint/2010/main" val="247599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err="1"/>
              <a:t>Appointment</a:t>
            </a:r>
            <a:r>
              <a:rPr lang="es-ES_tradnl" dirty="0"/>
              <a:t>/</a:t>
            </a:r>
            <a:r>
              <a:rPr lang="es-ES_tradnl" dirty="0" err="1"/>
              <a:t>Dismissal</a:t>
            </a:r>
            <a:r>
              <a:rPr lang="es-ES_tradnl" dirty="0"/>
              <a:t> of </a:t>
            </a:r>
            <a:r>
              <a:rPr lang="es-ES_tradnl" dirty="0" err="1"/>
              <a:t>EDPs</a:t>
            </a:r>
            <a:r>
              <a:rPr lang="es-ES_tradnl" dirty="0"/>
              <a:t> </a:t>
            </a:r>
            <a:r>
              <a:rPr lang="es-ES_tradnl" dirty="0" err="1"/>
              <a:t>Article</a:t>
            </a:r>
            <a:r>
              <a:rPr lang="es-ES_tradnl" dirty="0"/>
              <a:t> 17</a:t>
            </a:r>
            <a:endParaRPr lang="es-ES" dirty="0"/>
          </a:p>
        </p:txBody>
      </p:sp>
      <p:sp>
        <p:nvSpPr>
          <p:cNvPr id="3" name="Marcador de contenido 2"/>
          <p:cNvSpPr>
            <a:spLocks noGrp="1"/>
          </p:cNvSpPr>
          <p:nvPr>
            <p:ph idx="1"/>
          </p:nvPr>
        </p:nvSpPr>
        <p:spPr/>
        <p:txBody>
          <a:bodyPr>
            <a:noAutofit/>
          </a:bodyPr>
          <a:lstStyle/>
          <a:p>
            <a:pPr marL="0" indent="0">
              <a:buNone/>
            </a:pPr>
            <a:r>
              <a:rPr lang="en-US" dirty="0">
                <a:solidFill>
                  <a:schemeClr val="tx1"/>
                </a:solidFill>
                <a:latin typeface="+mn-lt"/>
              </a:rPr>
              <a:t>1.   Upon a proposal by the European Chief Prosecutor, the College shall appoint the European Delegated Prosecutors nominated by the Member States. The College may reject a person who has been nominated if he/she does not fulfil the criteria referred to in paragraph 2. The European Delegated Prosecutors shall be appointed for a renewable term of 5 years.</a:t>
            </a:r>
          </a:p>
          <a:p>
            <a:pPr marL="0" indent="0">
              <a:buNone/>
            </a:pPr>
            <a:r>
              <a:rPr lang="en-US" dirty="0">
                <a:solidFill>
                  <a:schemeClr val="tx1"/>
                </a:solidFill>
                <a:latin typeface="+mn-lt"/>
              </a:rPr>
              <a:t>2.   The European Delegated Prosecutors shall, from the time of their appointment as European Delegated Prosecutors until dismissal, be active members of the public prosecution service or judiciary of the respective Member States which nominated them. Their independence shall be beyond doubt and they shall possess the necessary qualifications and relevant practical experience of their national legal system.</a:t>
            </a:r>
          </a:p>
          <a:p>
            <a:pPr marL="0" indent="0">
              <a:buNone/>
            </a:pPr>
            <a:endParaRPr lang="en-US" dirty="0"/>
          </a:p>
        </p:txBody>
      </p:sp>
      <p:sp>
        <p:nvSpPr>
          <p:cNvPr id="4" name="Dia számának helye 3">
            <a:extLst>
              <a:ext uri="{FF2B5EF4-FFF2-40B4-BE49-F238E27FC236}">
                <a16:creationId xmlns:a16="http://schemas.microsoft.com/office/drawing/2014/main" id="{6DEA5174-C961-4534-8467-2D30E7608776}"/>
              </a:ext>
            </a:extLst>
          </p:cNvPr>
          <p:cNvSpPr>
            <a:spLocks noGrp="1"/>
          </p:cNvSpPr>
          <p:nvPr>
            <p:ph type="sldNum" sz="quarter" idx="12"/>
          </p:nvPr>
        </p:nvSpPr>
        <p:spPr/>
        <p:txBody>
          <a:bodyPr/>
          <a:lstStyle/>
          <a:p>
            <a:fld id="{6113E31D-E2AB-40D1-8B51-AFA5AFEF393A}" type="slidenum">
              <a:rPr lang="en-US" smtClean="0"/>
              <a:t>25</a:t>
            </a:fld>
            <a:endParaRPr lang="en-US" dirty="0"/>
          </a:p>
        </p:txBody>
      </p:sp>
    </p:spTree>
    <p:extLst>
      <p:ext uri="{BB962C8B-B14F-4D97-AF65-F5344CB8AC3E}">
        <p14:creationId xmlns:p14="http://schemas.microsoft.com/office/powerpoint/2010/main" val="3989657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err="1"/>
              <a:t>Appointment</a:t>
            </a:r>
            <a:r>
              <a:rPr lang="es-ES_tradnl" dirty="0"/>
              <a:t>/</a:t>
            </a:r>
            <a:r>
              <a:rPr lang="es-ES_tradnl" dirty="0" err="1"/>
              <a:t>Dismissal</a:t>
            </a:r>
            <a:r>
              <a:rPr lang="es-ES_tradnl" dirty="0"/>
              <a:t> of </a:t>
            </a:r>
            <a:r>
              <a:rPr lang="es-ES_tradnl" dirty="0" err="1"/>
              <a:t>EDPs</a:t>
            </a:r>
            <a:r>
              <a:rPr lang="es-ES_tradnl" dirty="0"/>
              <a:t> </a:t>
            </a:r>
            <a:r>
              <a:rPr lang="es-ES_tradnl" dirty="0" err="1"/>
              <a:t>Article</a:t>
            </a:r>
            <a:r>
              <a:rPr lang="es-ES_tradnl" dirty="0"/>
              <a:t> 17</a:t>
            </a:r>
            <a:endParaRPr lang="es-ES" dirty="0"/>
          </a:p>
        </p:txBody>
      </p:sp>
      <p:sp>
        <p:nvSpPr>
          <p:cNvPr id="3" name="Marcador de contenido 2"/>
          <p:cNvSpPr>
            <a:spLocks noGrp="1"/>
          </p:cNvSpPr>
          <p:nvPr>
            <p:ph idx="1"/>
          </p:nvPr>
        </p:nvSpPr>
        <p:spPr/>
        <p:txBody>
          <a:bodyPr>
            <a:normAutofit fontScale="92500" lnSpcReduction="10000"/>
          </a:bodyPr>
          <a:lstStyle/>
          <a:p>
            <a:pPr marL="0" indent="0">
              <a:buNone/>
            </a:pPr>
            <a:r>
              <a:rPr lang="en-US" sz="2000" dirty="0">
                <a:solidFill>
                  <a:schemeClr val="tx1"/>
                </a:solidFill>
                <a:latin typeface="+mn-lt"/>
              </a:rPr>
              <a:t>3.   The College shall dismiss a European Delegated Prosecutor if it finds that he/she no longer fulfils the requirements set out in paragraph 2, is unable to perform his/her duties, or is guilty of serious misconduct.</a:t>
            </a:r>
          </a:p>
          <a:p>
            <a:pPr marL="0" indent="0">
              <a:buNone/>
            </a:pPr>
            <a:r>
              <a:rPr lang="en-US" sz="2000" dirty="0">
                <a:solidFill>
                  <a:schemeClr val="tx1"/>
                </a:solidFill>
                <a:latin typeface="+mn-lt"/>
              </a:rPr>
              <a:t>4.   If a Member State decides to dismiss, or to take disciplinary action against, a national prosecutor who has been appointed as European Delegated Prosecutor for reasons not connected with his/her responsibilities under this Regulation, it shall inform the European Chief Prosecutor before taking such action. A Member State may not dismiss, or take disciplinary action against, a European Delegated Prosecutor for reasons connected with his/her responsibilities under this Regulation without the consent of the European Chief Prosecutor. If the European Chief Prosecutor does not consent, the Member State concerned may request the College to review the matter.</a:t>
            </a:r>
          </a:p>
          <a:p>
            <a:pPr marL="0" indent="0">
              <a:buNone/>
            </a:pPr>
            <a:r>
              <a:rPr lang="en-US" sz="2000" dirty="0">
                <a:solidFill>
                  <a:schemeClr val="tx1"/>
                </a:solidFill>
                <a:latin typeface="+mn-lt"/>
              </a:rPr>
              <a:t>5.   If a European Delegated Prosecutor resigns, if his/her services are no longer necessary to fulfil the duties of the EPPO, or if he/she is dismissed or leaves his/her position for any other reason, the relevant Member State shall immediately inform the European Chief Prosecutor and, where necessary, nominate another prosecutor to be appointed as the new European Delegated Prosecutor in accordance with paragraph 1.</a:t>
            </a:r>
          </a:p>
        </p:txBody>
      </p:sp>
      <p:sp>
        <p:nvSpPr>
          <p:cNvPr id="4" name="Dia számának helye 3">
            <a:extLst>
              <a:ext uri="{FF2B5EF4-FFF2-40B4-BE49-F238E27FC236}">
                <a16:creationId xmlns:a16="http://schemas.microsoft.com/office/drawing/2014/main" id="{C7FE3BA4-FBBE-4F0C-8CFD-7B631CD6710F}"/>
              </a:ext>
            </a:extLst>
          </p:cNvPr>
          <p:cNvSpPr>
            <a:spLocks noGrp="1"/>
          </p:cNvSpPr>
          <p:nvPr>
            <p:ph type="sldNum" sz="quarter" idx="12"/>
          </p:nvPr>
        </p:nvSpPr>
        <p:spPr/>
        <p:txBody>
          <a:bodyPr/>
          <a:lstStyle/>
          <a:p>
            <a:fld id="{6113E31D-E2AB-40D1-8B51-AFA5AFEF393A}" type="slidenum">
              <a:rPr lang="en-US" smtClean="0"/>
              <a:t>26</a:t>
            </a:fld>
            <a:endParaRPr lang="en-US" dirty="0"/>
          </a:p>
        </p:txBody>
      </p:sp>
    </p:spTree>
    <p:extLst>
      <p:ext uri="{BB962C8B-B14F-4D97-AF65-F5344CB8AC3E}">
        <p14:creationId xmlns:p14="http://schemas.microsoft.com/office/powerpoint/2010/main" val="7104273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D1EA8F-F72D-4033-B1EE-0E0F9239D277}"/>
              </a:ext>
            </a:extLst>
          </p:cNvPr>
          <p:cNvSpPr>
            <a:spLocks noGrp="1"/>
          </p:cNvSpPr>
          <p:nvPr>
            <p:ph type="title"/>
          </p:nvPr>
        </p:nvSpPr>
        <p:spPr>
          <a:xfrm>
            <a:off x="480290" y="260920"/>
            <a:ext cx="9925627" cy="1450757"/>
          </a:xfrm>
        </p:spPr>
        <p:txBody>
          <a:bodyPr/>
          <a:lstStyle/>
          <a:p>
            <a:r>
              <a:rPr lang="de-AT" b="1" dirty="0"/>
              <a:t>How does it work in detail?</a:t>
            </a:r>
            <a:br>
              <a:rPr lang="de-AT" b="1" dirty="0"/>
            </a:br>
            <a:r>
              <a:rPr lang="de-AT" b="1" dirty="0"/>
              <a:t>Internal Rules of Procedure</a:t>
            </a:r>
          </a:p>
        </p:txBody>
      </p:sp>
      <p:sp>
        <p:nvSpPr>
          <p:cNvPr id="3" name="Inhaltsplatzhalter 2">
            <a:extLst>
              <a:ext uri="{FF2B5EF4-FFF2-40B4-BE49-F238E27FC236}">
                <a16:creationId xmlns:a16="http://schemas.microsoft.com/office/drawing/2014/main" id="{B94D30D7-114F-4283-AD80-573C9130ACE0}"/>
              </a:ext>
            </a:extLst>
          </p:cNvPr>
          <p:cNvSpPr>
            <a:spLocks noGrp="1"/>
          </p:cNvSpPr>
          <p:nvPr>
            <p:ph idx="1"/>
          </p:nvPr>
        </p:nvSpPr>
        <p:spPr/>
        <p:txBody>
          <a:bodyPr>
            <a:normAutofit/>
          </a:bodyPr>
          <a:lstStyle/>
          <a:p>
            <a:pPr>
              <a:buFont typeface="Wingdings" panose="05000000000000000000" pitchFamily="2" charset="2"/>
              <a:buChar char="Ø"/>
            </a:pPr>
            <a:r>
              <a:rPr lang="de-AT" dirty="0">
                <a:solidFill>
                  <a:schemeClr val="tx1"/>
                </a:solidFill>
                <a:latin typeface="+mn-lt"/>
              </a:rPr>
              <a:t>Issued by the College on proposal of the ECP (2/3 majority)</a:t>
            </a:r>
          </a:p>
          <a:p>
            <a:pPr>
              <a:buFont typeface="Wingdings" panose="05000000000000000000" pitchFamily="2" charset="2"/>
              <a:buChar char="Ø"/>
            </a:pPr>
            <a:r>
              <a:rPr lang="en-GB" u="sng" dirty="0">
                <a:hlinkClick r:id="rId2"/>
              </a:rPr>
              <a:t>https://ec.europa.eu/info/law/cross-border-cases/judicial-cooperation/networks-and-bodies-supporting-judicial-cooperation/european-public-prosecutors-office_en#decisions-of-the-college-of-the-eppo</a:t>
            </a:r>
            <a:endParaRPr lang="en-GB" u="sng" dirty="0"/>
          </a:p>
          <a:p>
            <a:pPr marL="0" indent="0">
              <a:buNone/>
            </a:pPr>
            <a:r>
              <a:rPr lang="es-ES_tradnl" dirty="0" err="1">
                <a:solidFill>
                  <a:schemeClr val="tx1"/>
                </a:solidFill>
                <a:latin typeface="+mn-lt"/>
              </a:rPr>
              <a:t>Decision</a:t>
            </a:r>
            <a:r>
              <a:rPr lang="es-ES_tradnl" dirty="0">
                <a:solidFill>
                  <a:schemeClr val="tx1"/>
                </a:solidFill>
                <a:latin typeface="+mn-lt"/>
              </a:rPr>
              <a:t> 03/2020 of </a:t>
            </a:r>
            <a:r>
              <a:rPr lang="es-ES_tradnl" dirty="0" err="1">
                <a:solidFill>
                  <a:schemeClr val="tx1"/>
                </a:solidFill>
                <a:latin typeface="+mn-lt"/>
              </a:rPr>
              <a:t>the</a:t>
            </a:r>
            <a:r>
              <a:rPr lang="es-ES_tradnl" dirty="0">
                <a:solidFill>
                  <a:schemeClr val="tx1"/>
                </a:solidFill>
                <a:latin typeface="+mn-lt"/>
              </a:rPr>
              <a:t> </a:t>
            </a:r>
            <a:r>
              <a:rPr lang="es-ES_tradnl" dirty="0" err="1">
                <a:solidFill>
                  <a:schemeClr val="tx1"/>
                </a:solidFill>
                <a:latin typeface="+mn-lt"/>
              </a:rPr>
              <a:t>College</a:t>
            </a:r>
            <a:r>
              <a:rPr lang="es-ES_tradnl" dirty="0">
                <a:solidFill>
                  <a:schemeClr val="tx1"/>
                </a:solidFill>
                <a:latin typeface="+mn-lt"/>
              </a:rPr>
              <a:t> of </a:t>
            </a:r>
            <a:r>
              <a:rPr lang="es-ES_tradnl" dirty="0" err="1">
                <a:solidFill>
                  <a:schemeClr val="tx1"/>
                </a:solidFill>
                <a:latin typeface="+mn-lt"/>
              </a:rPr>
              <a:t>the</a:t>
            </a:r>
            <a:r>
              <a:rPr lang="es-ES_tradnl" dirty="0">
                <a:solidFill>
                  <a:schemeClr val="tx1"/>
                </a:solidFill>
                <a:latin typeface="+mn-lt"/>
              </a:rPr>
              <a:t> EPPO </a:t>
            </a:r>
            <a:r>
              <a:rPr lang="es-ES_tradnl" dirty="0" err="1">
                <a:solidFill>
                  <a:schemeClr val="tx1"/>
                </a:solidFill>
                <a:latin typeface="+mn-lt"/>
              </a:rPr>
              <a:t>on</a:t>
            </a:r>
            <a:r>
              <a:rPr lang="es-ES_tradnl" dirty="0">
                <a:solidFill>
                  <a:schemeClr val="tx1"/>
                </a:solidFill>
                <a:latin typeface="+mn-lt"/>
              </a:rPr>
              <a:t> </a:t>
            </a:r>
            <a:r>
              <a:rPr lang="es-ES_tradnl" dirty="0" err="1">
                <a:solidFill>
                  <a:schemeClr val="tx1"/>
                </a:solidFill>
                <a:latin typeface="+mn-lt"/>
              </a:rPr>
              <a:t>internal</a:t>
            </a:r>
            <a:r>
              <a:rPr lang="es-ES_tradnl" dirty="0">
                <a:solidFill>
                  <a:schemeClr val="tx1"/>
                </a:solidFill>
                <a:latin typeface="+mn-lt"/>
              </a:rPr>
              <a:t> rules of </a:t>
            </a:r>
            <a:r>
              <a:rPr lang="es-ES_tradnl" dirty="0" err="1">
                <a:solidFill>
                  <a:schemeClr val="tx1"/>
                </a:solidFill>
                <a:latin typeface="+mn-lt"/>
              </a:rPr>
              <a:t>procedure</a:t>
            </a:r>
            <a:endParaRPr lang="de-AT" dirty="0">
              <a:solidFill>
                <a:schemeClr val="tx1"/>
              </a:solidFill>
              <a:latin typeface="+mn-lt"/>
            </a:endParaRPr>
          </a:p>
          <a:p>
            <a:pPr>
              <a:buFont typeface="Wingdings" panose="05000000000000000000" pitchFamily="2" charset="2"/>
              <a:buChar char="Ø"/>
            </a:pPr>
            <a:r>
              <a:rPr lang="de-AT" dirty="0">
                <a:solidFill>
                  <a:schemeClr val="tx1"/>
                </a:solidFill>
                <a:latin typeface="+mn-lt"/>
              </a:rPr>
              <a:t>Others </a:t>
            </a:r>
          </a:p>
          <a:p>
            <a:pPr lvl="1">
              <a:buFont typeface="Wingdings" panose="05000000000000000000" pitchFamily="2" charset="2"/>
              <a:buChar char="ü"/>
            </a:pPr>
            <a:r>
              <a:rPr lang="de-AT" dirty="0">
                <a:solidFill>
                  <a:schemeClr val="tx1"/>
                </a:solidFill>
                <a:latin typeface="+mn-lt"/>
              </a:rPr>
              <a:t>Decision 2/2020 of the College of the EPPO on internal language arrangements</a:t>
            </a:r>
          </a:p>
          <a:p>
            <a:pPr lvl="1">
              <a:buFont typeface="Wingdings" panose="05000000000000000000" pitchFamily="2" charset="2"/>
              <a:buChar char="ü"/>
            </a:pPr>
            <a:r>
              <a:rPr lang="de-AT" dirty="0">
                <a:solidFill>
                  <a:schemeClr val="tx1"/>
                </a:solidFill>
                <a:latin typeface="+mn-lt"/>
              </a:rPr>
              <a:t>Decisions 5,6,8,9/2020 on the Data protection Officer, restrictions of certain data-subject rights, public access to documents of the EPPO, processing of personal data by the EPPO</a:t>
            </a:r>
          </a:p>
          <a:p>
            <a:pPr lvl="1">
              <a:buFont typeface="Wingdings" panose="05000000000000000000" pitchFamily="2" charset="2"/>
              <a:buChar char="ü"/>
            </a:pPr>
            <a:r>
              <a:rPr lang="de-AT" dirty="0">
                <a:solidFill>
                  <a:schemeClr val="tx1"/>
                </a:solidFill>
                <a:latin typeface="+mn-lt"/>
              </a:rPr>
              <a:t>Decision 13/2020 of the College of EPPO on rules on the procedure for the appointment of the EDPs</a:t>
            </a:r>
          </a:p>
          <a:p>
            <a:pPr lvl="1">
              <a:buFont typeface="Wingdings" panose="05000000000000000000" pitchFamily="2" charset="2"/>
              <a:buChar char="ü"/>
            </a:pPr>
            <a:r>
              <a:rPr lang="de-AT" dirty="0">
                <a:solidFill>
                  <a:schemeClr val="tx1"/>
                </a:solidFill>
              </a:rPr>
              <a:t>Etc e.g. Permanent Chambers</a:t>
            </a:r>
          </a:p>
          <a:p>
            <a:pPr lvl="1">
              <a:buFont typeface="Wingdings" panose="05000000000000000000" pitchFamily="2" charset="2"/>
              <a:buChar char="ü"/>
            </a:pPr>
            <a:endParaRPr lang="de-AT" dirty="0">
              <a:solidFill>
                <a:schemeClr val="tx1"/>
              </a:solidFill>
              <a:latin typeface="+mn-lt"/>
            </a:endParaRPr>
          </a:p>
        </p:txBody>
      </p:sp>
      <p:sp>
        <p:nvSpPr>
          <p:cNvPr id="4" name="Dia számának helye 3">
            <a:extLst>
              <a:ext uri="{FF2B5EF4-FFF2-40B4-BE49-F238E27FC236}">
                <a16:creationId xmlns:a16="http://schemas.microsoft.com/office/drawing/2014/main" id="{86C94688-2671-4C0C-B81F-DE61DEDD2C93}"/>
              </a:ext>
            </a:extLst>
          </p:cNvPr>
          <p:cNvSpPr>
            <a:spLocks noGrp="1"/>
          </p:cNvSpPr>
          <p:nvPr>
            <p:ph type="sldNum" sz="quarter" idx="12"/>
          </p:nvPr>
        </p:nvSpPr>
        <p:spPr/>
        <p:txBody>
          <a:bodyPr/>
          <a:lstStyle/>
          <a:p>
            <a:fld id="{6113E31D-E2AB-40D1-8B51-AFA5AFEF393A}" type="slidenum">
              <a:rPr lang="en-US" smtClean="0"/>
              <a:t>27</a:t>
            </a:fld>
            <a:endParaRPr lang="en-US" dirty="0"/>
          </a:p>
        </p:txBody>
      </p:sp>
    </p:spTree>
    <p:extLst>
      <p:ext uri="{BB962C8B-B14F-4D97-AF65-F5344CB8AC3E}">
        <p14:creationId xmlns:p14="http://schemas.microsoft.com/office/powerpoint/2010/main" val="18273672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D1EA8F-F72D-4033-B1EE-0E0F9239D277}"/>
              </a:ext>
            </a:extLst>
          </p:cNvPr>
          <p:cNvSpPr>
            <a:spLocks noGrp="1"/>
          </p:cNvSpPr>
          <p:nvPr>
            <p:ph type="title"/>
          </p:nvPr>
        </p:nvSpPr>
        <p:spPr>
          <a:xfrm>
            <a:off x="491865" y="454243"/>
            <a:ext cx="9925627" cy="1450757"/>
          </a:xfrm>
        </p:spPr>
        <p:txBody>
          <a:bodyPr>
            <a:normAutofit fontScale="90000"/>
          </a:bodyPr>
          <a:lstStyle/>
          <a:p>
            <a:r>
              <a:rPr lang="de-AT" b="1" dirty="0"/>
              <a:t>How do national judges and prosecutors fit in this architecture?</a:t>
            </a:r>
            <a:br>
              <a:rPr lang="de-AT" b="1" dirty="0"/>
            </a:br>
            <a:endParaRPr lang="de-AT" b="1" dirty="0"/>
          </a:p>
        </p:txBody>
      </p:sp>
      <p:sp>
        <p:nvSpPr>
          <p:cNvPr id="3" name="Inhaltsplatzhalter 2">
            <a:extLst>
              <a:ext uri="{FF2B5EF4-FFF2-40B4-BE49-F238E27FC236}">
                <a16:creationId xmlns:a16="http://schemas.microsoft.com/office/drawing/2014/main" id="{B94D30D7-114F-4283-AD80-573C9130ACE0}"/>
              </a:ext>
            </a:extLst>
          </p:cNvPr>
          <p:cNvSpPr>
            <a:spLocks noGrp="1"/>
          </p:cNvSpPr>
          <p:nvPr>
            <p:ph idx="1"/>
          </p:nvPr>
        </p:nvSpPr>
        <p:spPr/>
        <p:txBody>
          <a:bodyPr>
            <a:normAutofit/>
          </a:bodyPr>
          <a:lstStyle/>
          <a:p>
            <a:pPr>
              <a:buFont typeface="Wingdings" panose="05000000000000000000" pitchFamily="2" charset="2"/>
              <a:buChar char="Ø"/>
            </a:pPr>
            <a:r>
              <a:rPr lang="de-AT" dirty="0">
                <a:solidFill>
                  <a:schemeClr val="tx1"/>
                </a:solidFill>
                <a:latin typeface="+mn-lt"/>
              </a:rPr>
              <a:t> </a:t>
            </a:r>
            <a:r>
              <a:rPr lang="de-AT" sz="3600" dirty="0">
                <a:solidFill>
                  <a:schemeClr val="tx1"/>
                </a:solidFill>
                <a:latin typeface="+mn-lt"/>
              </a:rPr>
              <a:t>What interactions can take place between EPPO and national judiciaries/prosecution offices according to your national law?</a:t>
            </a:r>
          </a:p>
          <a:p>
            <a:pPr>
              <a:buFont typeface="Wingdings" panose="05000000000000000000" pitchFamily="2" charset="2"/>
              <a:buChar char="Ø"/>
            </a:pPr>
            <a:r>
              <a:rPr lang="de-AT" sz="3600" dirty="0">
                <a:solidFill>
                  <a:schemeClr val="tx1"/>
                </a:solidFill>
                <a:latin typeface="+mn-lt"/>
              </a:rPr>
              <a:t>How are these interactions regulated?</a:t>
            </a:r>
          </a:p>
          <a:p>
            <a:pPr>
              <a:buFont typeface="Wingdings" panose="05000000000000000000" pitchFamily="2" charset="2"/>
              <a:buChar char="Ø"/>
            </a:pPr>
            <a:r>
              <a:rPr lang="de-AT" sz="3600" dirty="0">
                <a:solidFill>
                  <a:schemeClr val="tx1"/>
                </a:solidFill>
                <a:latin typeface="+mn-lt"/>
              </a:rPr>
              <a:t>How and at what stage of criminal proceedings do they take place?</a:t>
            </a:r>
          </a:p>
          <a:p>
            <a:pPr lvl="1">
              <a:buFont typeface="Wingdings" panose="05000000000000000000" pitchFamily="2" charset="2"/>
              <a:buChar char="ü"/>
            </a:pPr>
            <a:endParaRPr lang="de-AT" dirty="0">
              <a:solidFill>
                <a:schemeClr val="tx1"/>
              </a:solidFill>
              <a:latin typeface="+mn-lt"/>
            </a:endParaRPr>
          </a:p>
        </p:txBody>
      </p:sp>
      <p:sp>
        <p:nvSpPr>
          <p:cNvPr id="4" name="Dia számának helye 3">
            <a:extLst>
              <a:ext uri="{FF2B5EF4-FFF2-40B4-BE49-F238E27FC236}">
                <a16:creationId xmlns:a16="http://schemas.microsoft.com/office/drawing/2014/main" id="{E8E0F9A0-7DC5-4895-A4B5-47E418482259}"/>
              </a:ext>
            </a:extLst>
          </p:cNvPr>
          <p:cNvSpPr>
            <a:spLocks noGrp="1"/>
          </p:cNvSpPr>
          <p:nvPr>
            <p:ph type="sldNum" sz="quarter" idx="12"/>
          </p:nvPr>
        </p:nvSpPr>
        <p:spPr/>
        <p:txBody>
          <a:bodyPr/>
          <a:lstStyle/>
          <a:p>
            <a:fld id="{6113E31D-E2AB-40D1-8B51-AFA5AFEF393A}" type="slidenum">
              <a:rPr lang="en-US" smtClean="0"/>
              <a:t>28</a:t>
            </a:fld>
            <a:endParaRPr lang="en-US" dirty="0"/>
          </a:p>
        </p:txBody>
      </p:sp>
    </p:spTree>
    <p:extLst>
      <p:ext uri="{BB962C8B-B14F-4D97-AF65-F5344CB8AC3E}">
        <p14:creationId xmlns:p14="http://schemas.microsoft.com/office/powerpoint/2010/main" val="35945395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br>
              <a:rPr lang="es-ES_tradnl" sz="4000" b="1" dirty="0"/>
            </a:br>
            <a:r>
              <a:rPr lang="es-ES_tradnl" sz="4000" b="1" dirty="0"/>
              <a:t>FINAL QUIZ- TEST YOUR KNOWLEDGE</a:t>
            </a:r>
            <a:br>
              <a:rPr lang="es-ES_tradnl" sz="4000" b="1" dirty="0"/>
            </a:br>
            <a:endParaRPr lang="es-ES" sz="4000" b="1" dirty="0"/>
          </a:p>
        </p:txBody>
      </p:sp>
      <p:sp>
        <p:nvSpPr>
          <p:cNvPr id="3" name="Subtítulo 2"/>
          <p:cNvSpPr>
            <a:spLocks noGrp="1"/>
          </p:cNvSpPr>
          <p:nvPr>
            <p:ph idx="1"/>
          </p:nvPr>
        </p:nvSpPr>
        <p:spPr/>
        <p:txBody>
          <a:bodyPr>
            <a:noAutofit/>
          </a:bodyPr>
          <a:lstStyle/>
          <a:p>
            <a:pPr algn="just"/>
            <a:r>
              <a:rPr lang="es-ES_tradnl" sz="3200" b="1" dirty="0" err="1">
                <a:solidFill>
                  <a:schemeClr val="tx1"/>
                </a:solidFill>
                <a:latin typeface="+mn-lt"/>
              </a:rPr>
              <a:t>EPPO’s</a:t>
            </a:r>
            <a:r>
              <a:rPr lang="es-ES_tradnl" sz="3200" b="1" dirty="0">
                <a:solidFill>
                  <a:schemeClr val="tx1"/>
                </a:solidFill>
                <a:latin typeface="+mn-lt"/>
              </a:rPr>
              <a:t>  </a:t>
            </a:r>
            <a:r>
              <a:rPr lang="es-ES_tradnl" sz="3200" b="1" dirty="0" err="1">
                <a:solidFill>
                  <a:schemeClr val="tx1"/>
                </a:solidFill>
                <a:latin typeface="+mn-lt"/>
              </a:rPr>
              <a:t>operational</a:t>
            </a:r>
            <a:r>
              <a:rPr lang="es-ES_tradnl" sz="3200" b="1" dirty="0">
                <a:solidFill>
                  <a:schemeClr val="tx1"/>
                </a:solidFill>
                <a:latin typeface="+mn-lt"/>
              </a:rPr>
              <a:t> </a:t>
            </a:r>
            <a:r>
              <a:rPr lang="es-ES_tradnl" sz="3200" b="1" dirty="0" err="1">
                <a:solidFill>
                  <a:schemeClr val="tx1"/>
                </a:solidFill>
                <a:latin typeface="+mn-lt"/>
              </a:rPr>
              <a:t>structure</a:t>
            </a:r>
            <a:r>
              <a:rPr lang="es-ES_tradnl" sz="3200" b="1" dirty="0">
                <a:solidFill>
                  <a:schemeClr val="tx1"/>
                </a:solidFill>
                <a:latin typeface="+mn-lt"/>
              </a:rPr>
              <a:t> </a:t>
            </a:r>
            <a:r>
              <a:rPr lang="es-ES_tradnl" sz="3200" b="1" dirty="0" err="1">
                <a:solidFill>
                  <a:schemeClr val="tx1"/>
                </a:solidFill>
                <a:latin typeface="+mn-lt"/>
              </a:rPr>
              <a:t>consists</a:t>
            </a:r>
            <a:r>
              <a:rPr lang="es-ES_tradnl" sz="3200" b="1" dirty="0">
                <a:solidFill>
                  <a:schemeClr val="tx1"/>
                </a:solidFill>
                <a:latin typeface="+mn-lt"/>
              </a:rPr>
              <a:t> of:</a:t>
            </a:r>
          </a:p>
          <a:p>
            <a:pPr marL="514350" indent="-514350" algn="just">
              <a:buAutoNum type="alphaUcParenR"/>
            </a:pPr>
            <a:r>
              <a:rPr lang="es-ES_tradnl" sz="3200" dirty="0" err="1">
                <a:solidFill>
                  <a:schemeClr val="tx1"/>
                </a:solidFill>
                <a:latin typeface="+mn-lt"/>
              </a:rPr>
              <a:t>The</a:t>
            </a:r>
            <a:r>
              <a:rPr lang="es-ES_tradnl" sz="3200" dirty="0">
                <a:solidFill>
                  <a:schemeClr val="tx1"/>
                </a:solidFill>
                <a:latin typeface="+mn-lt"/>
              </a:rPr>
              <a:t> </a:t>
            </a:r>
            <a:r>
              <a:rPr lang="es-ES_tradnl" sz="3200" dirty="0" err="1">
                <a:solidFill>
                  <a:schemeClr val="tx1"/>
                </a:solidFill>
                <a:latin typeface="+mn-lt"/>
              </a:rPr>
              <a:t>Permanent</a:t>
            </a:r>
            <a:r>
              <a:rPr lang="es-ES_tradnl" sz="3200" dirty="0">
                <a:solidFill>
                  <a:schemeClr val="tx1"/>
                </a:solidFill>
                <a:latin typeface="+mn-lt"/>
              </a:rPr>
              <a:t> </a:t>
            </a:r>
            <a:r>
              <a:rPr lang="es-ES_tradnl" sz="3200" dirty="0" err="1">
                <a:solidFill>
                  <a:schemeClr val="tx1"/>
                </a:solidFill>
                <a:latin typeface="+mn-lt"/>
              </a:rPr>
              <a:t>Chambers</a:t>
            </a:r>
            <a:r>
              <a:rPr lang="es-ES_tradnl" sz="3200" dirty="0">
                <a:solidFill>
                  <a:schemeClr val="tx1"/>
                </a:solidFill>
                <a:latin typeface="+mn-lt"/>
              </a:rPr>
              <a:t> and </a:t>
            </a:r>
            <a:r>
              <a:rPr lang="es-ES_tradnl" sz="3200" dirty="0" err="1">
                <a:solidFill>
                  <a:schemeClr val="tx1"/>
                </a:solidFill>
                <a:latin typeface="+mn-lt"/>
              </a:rPr>
              <a:t>the</a:t>
            </a:r>
            <a:r>
              <a:rPr lang="es-ES_tradnl" sz="3200" dirty="0">
                <a:solidFill>
                  <a:schemeClr val="tx1"/>
                </a:solidFill>
                <a:latin typeface="+mn-lt"/>
              </a:rPr>
              <a:t> </a:t>
            </a:r>
            <a:r>
              <a:rPr lang="es-ES_tradnl" sz="3200" dirty="0" err="1">
                <a:solidFill>
                  <a:schemeClr val="tx1"/>
                </a:solidFill>
                <a:latin typeface="+mn-lt"/>
              </a:rPr>
              <a:t>EDPs</a:t>
            </a:r>
            <a:endParaRPr lang="es-ES_tradnl" sz="3200" dirty="0">
              <a:solidFill>
                <a:schemeClr val="tx1"/>
              </a:solidFill>
              <a:latin typeface="+mn-lt"/>
            </a:endParaRPr>
          </a:p>
          <a:p>
            <a:pPr marL="514350" indent="-514350" algn="just">
              <a:buAutoNum type="alphaUcParenR"/>
            </a:pPr>
            <a:r>
              <a:rPr lang="es-ES_tradnl" sz="3200" dirty="0">
                <a:solidFill>
                  <a:schemeClr val="tx1"/>
                </a:solidFill>
                <a:latin typeface="+mn-lt"/>
              </a:rPr>
              <a:t>The Permanent Chambers, the EDPs, and the EPs in exceptional cases</a:t>
            </a:r>
          </a:p>
          <a:p>
            <a:pPr marL="514350" indent="-514350" algn="just">
              <a:buAutoNum type="alphaUcParenR"/>
            </a:pPr>
            <a:r>
              <a:rPr lang="es-ES_tradnl" sz="3200" dirty="0">
                <a:solidFill>
                  <a:schemeClr val="tx1"/>
                </a:solidFill>
                <a:latin typeface="+mn-lt"/>
              </a:rPr>
              <a:t>The European Chief</a:t>
            </a:r>
            <a:r>
              <a:rPr lang="es-ES_tradnl" sz="3200" dirty="0">
                <a:solidFill>
                  <a:schemeClr val="accent1">
                    <a:lumMod val="60000"/>
                    <a:lumOff val="40000"/>
                  </a:schemeClr>
                </a:solidFill>
                <a:latin typeface="+mn-lt"/>
              </a:rPr>
              <a:t> </a:t>
            </a:r>
            <a:r>
              <a:rPr lang="es-ES_tradnl" sz="3200" dirty="0">
                <a:solidFill>
                  <a:schemeClr val="tx1"/>
                </a:solidFill>
                <a:latin typeface="+mn-lt"/>
              </a:rPr>
              <a:t>Prosecutor, the College, the Permanent Chambers, the EDPs, and the EPs in exceptional cases</a:t>
            </a:r>
          </a:p>
          <a:p>
            <a:pPr marL="457200" indent="-457200" algn="just">
              <a:buFont typeface="+mj-lt"/>
              <a:buAutoNum type="alphaLcParenR"/>
            </a:pPr>
            <a:endParaRPr lang="en-US" sz="3200" dirty="0"/>
          </a:p>
          <a:p>
            <a:pPr algn="just"/>
            <a:endParaRPr lang="es-ES" sz="3200" dirty="0"/>
          </a:p>
        </p:txBody>
      </p:sp>
      <p:sp>
        <p:nvSpPr>
          <p:cNvPr id="4" name="Textfeld 3">
            <a:extLst>
              <a:ext uri="{FF2B5EF4-FFF2-40B4-BE49-F238E27FC236}">
                <a16:creationId xmlns:a16="http://schemas.microsoft.com/office/drawing/2014/main" id="{9879E5DF-13C8-467B-8567-64C26845CEF4}"/>
              </a:ext>
            </a:extLst>
          </p:cNvPr>
          <p:cNvSpPr txBox="1"/>
          <p:nvPr/>
        </p:nvSpPr>
        <p:spPr>
          <a:xfrm>
            <a:off x="4622800" y="3644900"/>
            <a:ext cx="3441700" cy="584775"/>
          </a:xfrm>
          <a:prstGeom prst="rect">
            <a:avLst/>
          </a:prstGeom>
          <a:noFill/>
        </p:spPr>
        <p:txBody>
          <a:bodyPr wrap="square" rtlCol="0">
            <a:spAutoFit/>
          </a:bodyPr>
          <a:lstStyle/>
          <a:p>
            <a:r>
              <a:rPr lang="es-ES_tradnl" sz="3200" dirty="0">
                <a:solidFill>
                  <a:schemeClr val="accent1">
                    <a:lumMod val="60000"/>
                    <a:lumOff val="40000"/>
                  </a:schemeClr>
                </a:solidFill>
              </a:rPr>
              <a:t>correct answer: B)</a:t>
            </a:r>
            <a:endParaRPr lang="de-DE" sz="3200" dirty="0">
              <a:solidFill>
                <a:schemeClr val="accent1">
                  <a:lumMod val="60000"/>
                  <a:lumOff val="40000"/>
                </a:schemeClr>
              </a:solidFill>
            </a:endParaRPr>
          </a:p>
        </p:txBody>
      </p:sp>
      <p:sp>
        <p:nvSpPr>
          <p:cNvPr id="5" name="Dia számának helye 4">
            <a:extLst>
              <a:ext uri="{FF2B5EF4-FFF2-40B4-BE49-F238E27FC236}">
                <a16:creationId xmlns:a16="http://schemas.microsoft.com/office/drawing/2014/main" id="{68D3B4EB-541F-4717-BA08-544DCF80564E}"/>
              </a:ext>
            </a:extLst>
          </p:cNvPr>
          <p:cNvSpPr>
            <a:spLocks noGrp="1"/>
          </p:cNvSpPr>
          <p:nvPr>
            <p:ph type="sldNum" sz="quarter" idx="12"/>
          </p:nvPr>
        </p:nvSpPr>
        <p:spPr/>
        <p:txBody>
          <a:bodyPr/>
          <a:lstStyle/>
          <a:p>
            <a:fld id="{6113E31D-E2AB-40D1-8B51-AFA5AFEF393A}" type="slidenum">
              <a:rPr lang="en-US" smtClean="0"/>
              <a:t>29</a:t>
            </a:fld>
            <a:endParaRPr lang="en-US" dirty="0"/>
          </a:p>
        </p:txBody>
      </p:sp>
    </p:spTree>
    <p:extLst>
      <p:ext uri="{BB962C8B-B14F-4D97-AF65-F5344CB8AC3E}">
        <p14:creationId xmlns:p14="http://schemas.microsoft.com/office/powerpoint/2010/main" val="2409961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3124" y="2379530"/>
            <a:ext cx="9967452" cy="1450757"/>
          </a:xfrm>
        </p:spPr>
        <p:txBody>
          <a:bodyPr>
            <a:normAutofit fontScale="90000"/>
          </a:bodyPr>
          <a:lstStyle/>
          <a:p>
            <a:r>
              <a:rPr lang="es-ES_tradnl" sz="5400" dirty="0"/>
              <a:t>I. HOW IS THE EPPO STRUCTURED?</a:t>
            </a:r>
            <a:br>
              <a:rPr lang="es-ES_tradnl" dirty="0"/>
            </a:br>
            <a:endParaRPr lang="es-ES" dirty="0"/>
          </a:p>
        </p:txBody>
      </p:sp>
      <p:sp>
        <p:nvSpPr>
          <p:cNvPr id="3" name="Dia számának helye 2">
            <a:extLst>
              <a:ext uri="{FF2B5EF4-FFF2-40B4-BE49-F238E27FC236}">
                <a16:creationId xmlns:a16="http://schemas.microsoft.com/office/drawing/2014/main" id="{8279F152-BFBF-4EDC-A311-A2C30004D9B3}"/>
              </a:ext>
            </a:extLst>
          </p:cNvPr>
          <p:cNvSpPr>
            <a:spLocks noGrp="1"/>
          </p:cNvSpPr>
          <p:nvPr>
            <p:ph type="sldNum" sz="quarter" idx="12"/>
          </p:nvPr>
        </p:nvSpPr>
        <p:spPr/>
        <p:txBody>
          <a:bodyPr/>
          <a:lstStyle/>
          <a:p>
            <a:fld id="{6113E31D-E2AB-40D1-8B51-AFA5AFEF393A}" type="slidenum">
              <a:rPr lang="en-US" smtClean="0"/>
              <a:t>3</a:t>
            </a:fld>
            <a:endParaRPr lang="en-US" dirty="0"/>
          </a:p>
        </p:txBody>
      </p:sp>
    </p:spTree>
    <p:extLst>
      <p:ext uri="{BB962C8B-B14F-4D97-AF65-F5344CB8AC3E}">
        <p14:creationId xmlns:p14="http://schemas.microsoft.com/office/powerpoint/2010/main" val="38955280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solidFill>
                  <a:schemeClr val="tx1">
                    <a:lumMod val="50000"/>
                    <a:lumOff val="50000"/>
                  </a:schemeClr>
                </a:solidFill>
              </a:rPr>
              <a:t>Thank you for </a:t>
            </a:r>
            <a:br>
              <a:rPr lang="en-GB" dirty="0">
                <a:solidFill>
                  <a:schemeClr val="tx1">
                    <a:lumMod val="50000"/>
                    <a:lumOff val="50000"/>
                  </a:schemeClr>
                </a:solidFill>
              </a:rPr>
            </a:br>
            <a:r>
              <a:rPr lang="en-GB" dirty="0">
                <a:solidFill>
                  <a:schemeClr val="tx1">
                    <a:lumMod val="50000"/>
                    <a:lumOff val="50000"/>
                  </a:schemeClr>
                </a:solidFill>
              </a:rPr>
              <a:t>your attention</a:t>
            </a:r>
          </a:p>
        </p:txBody>
      </p:sp>
      <p:sp>
        <p:nvSpPr>
          <p:cNvPr id="3" name="Textplatzhalter 2"/>
          <p:cNvSpPr>
            <a:spLocks noGrp="1"/>
          </p:cNvSpPr>
          <p:nvPr>
            <p:ph type="body" idx="1"/>
          </p:nvPr>
        </p:nvSpPr>
        <p:spPr/>
        <p:txBody>
          <a:bodyPr>
            <a:normAutofit lnSpcReduction="10000"/>
          </a:bodyPr>
          <a:lstStyle/>
          <a:p>
            <a:endParaRPr lang="de-DE" dirty="0"/>
          </a:p>
          <a:p>
            <a:r>
              <a:rPr lang="de-DE" dirty="0">
                <a:solidFill>
                  <a:srgbClr val="133C8B"/>
                </a:solidFill>
              </a:rPr>
              <a:t>www.european.law</a:t>
            </a:r>
          </a:p>
        </p:txBody>
      </p:sp>
    </p:spTree>
    <p:extLst>
      <p:ext uri="{BB962C8B-B14F-4D97-AF65-F5344CB8AC3E}">
        <p14:creationId xmlns:p14="http://schemas.microsoft.com/office/powerpoint/2010/main" val="3195350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br>
              <a:rPr lang="es-ES_tradnl" sz="4000" b="1" dirty="0"/>
            </a:br>
            <a:r>
              <a:rPr lang="es-ES_tradnl" sz="4000" b="1" dirty="0"/>
              <a:t>QUIZ - TEST YOUR KNOWLEDGE</a:t>
            </a:r>
            <a:br>
              <a:rPr lang="es-ES_tradnl" sz="4000" b="1" dirty="0"/>
            </a:br>
            <a:endParaRPr lang="es-ES" sz="4000" b="1" dirty="0"/>
          </a:p>
        </p:txBody>
      </p:sp>
      <p:sp>
        <p:nvSpPr>
          <p:cNvPr id="3" name="Subtítulo 2"/>
          <p:cNvSpPr>
            <a:spLocks noGrp="1"/>
          </p:cNvSpPr>
          <p:nvPr>
            <p:ph idx="1"/>
          </p:nvPr>
        </p:nvSpPr>
        <p:spPr/>
        <p:txBody>
          <a:bodyPr>
            <a:noAutofit/>
          </a:bodyPr>
          <a:lstStyle/>
          <a:p>
            <a:pPr algn="just"/>
            <a:r>
              <a:rPr lang="es-ES_tradnl" sz="3200" b="1" dirty="0">
                <a:solidFill>
                  <a:schemeClr val="tx1"/>
                </a:solidFill>
                <a:latin typeface="+mn-lt"/>
              </a:rPr>
              <a:t>HOW IS THE EPPO STRUCTURED?</a:t>
            </a:r>
          </a:p>
          <a:p>
            <a:pPr marL="457200" indent="-457200" algn="just">
              <a:buFont typeface="+mj-lt"/>
              <a:buAutoNum type="alphaLcParenR"/>
            </a:pPr>
            <a:r>
              <a:rPr lang="es-ES_tradnl" sz="3200" dirty="0">
                <a:solidFill>
                  <a:schemeClr val="tx1"/>
                </a:solidFill>
                <a:latin typeface="+mn-lt"/>
              </a:rPr>
              <a:t>As a </a:t>
            </a:r>
            <a:r>
              <a:rPr lang="en-US" sz="3200" dirty="0">
                <a:solidFill>
                  <a:schemeClr val="tx1"/>
                </a:solidFill>
                <a:latin typeface="+mn-lt"/>
              </a:rPr>
              <a:t>Union Agency</a:t>
            </a:r>
            <a:r>
              <a:rPr lang="en-US" sz="3200" dirty="0">
                <a:solidFill>
                  <a:schemeClr val="accent1">
                    <a:lumMod val="60000"/>
                    <a:lumOff val="40000"/>
                  </a:schemeClr>
                </a:solidFill>
                <a:latin typeface="+mn-lt"/>
              </a:rPr>
              <a:t>, </a:t>
            </a:r>
            <a:r>
              <a:rPr lang="en-US" sz="3200" dirty="0">
                <a:solidFill>
                  <a:schemeClr val="tx1"/>
                </a:solidFill>
                <a:latin typeface="+mn-lt"/>
              </a:rPr>
              <a:t>seated in Luxembourg (</a:t>
            </a:r>
            <a:r>
              <a:rPr lang="es-ES_tradnl" sz="3200" dirty="0">
                <a:solidFill>
                  <a:schemeClr val="tx1"/>
                </a:solidFill>
                <a:latin typeface="+mn-lt"/>
              </a:rPr>
              <a:t>similarly to Eurojust in The Hague</a:t>
            </a:r>
            <a:r>
              <a:rPr lang="en-US" sz="3200" dirty="0">
                <a:solidFill>
                  <a:schemeClr val="tx1"/>
                </a:solidFill>
                <a:latin typeface="+mn-lt"/>
              </a:rPr>
              <a:t>)</a:t>
            </a:r>
          </a:p>
          <a:p>
            <a:pPr marL="457200" indent="-457200" algn="just">
              <a:buFont typeface="+mj-lt"/>
              <a:buAutoNum type="alphaLcParenR"/>
            </a:pPr>
            <a:r>
              <a:rPr lang="en-US" sz="3200" dirty="0">
                <a:solidFill>
                  <a:schemeClr val="tx1"/>
                </a:solidFill>
                <a:latin typeface="+mn-lt"/>
              </a:rPr>
              <a:t>It is composed of different offices: one in Luxembourg and one in each participating Member State</a:t>
            </a:r>
          </a:p>
          <a:p>
            <a:pPr marL="457200" indent="-457200" algn="just">
              <a:buFont typeface="+mj-lt"/>
              <a:buAutoNum type="alphaLcParenR"/>
            </a:pPr>
            <a:r>
              <a:rPr lang="en-US" sz="3200" dirty="0">
                <a:solidFill>
                  <a:schemeClr val="tx1"/>
                </a:solidFill>
                <a:latin typeface="+mn-lt"/>
              </a:rPr>
              <a:t>It is a single office, organized at two levels: European and national</a:t>
            </a:r>
            <a:endParaRPr lang="es-ES" sz="3200" dirty="0">
              <a:solidFill>
                <a:schemeClr val="tx1"/>
              </a:solidFill>
              <a:latin typeface="+mn-lt"/>
            </a:endParaRPr>
          </a:p>
        </p:txBody>
      </p:sp>
      <p:sp>
        <p:nvSpPr>
          <p:cNvPr id="4" name="Dia számának helye 3">
            <a:extLst>
              <a:ext uri="{FF2B5EF4-FFF2-40B4-BE49-F238E27FC236}">
                <a16:creationId xmlns:a16="http://schemas.microsoft.com/office/drawing/2014/main" id="{16764907-7DDB-4981-BDA3-89B93D7B41AF}"/>
              </a:ext>
            </a:extLst>
          </p:cNvPr>
          <p:cNvSpPr>
            <a:spLocks noGrp="1"/>
          </p:cNvSpPr>
          <p:nvPr>
            <p:ph type="sldNum" sz="quarter" idx="12"/>
          </p:nvPr>
        </p:nvSpPr>
        <p:spPr/>
        <p:txBody>
          <a:bodyPr/>
          <a:lstStyle/>
          <a:p>
            <a:fld id="{6113E31D-E2AB-40D1-8B51-AFA5AFEF393A}" type="slidenum">
              <a:rPr lang="en-US" smtClean="0"/>
              <a:t>4</a:t>
            </a:fld>
            <a:endParaRPr lang="en-US" dirty="0"/>
          </a:p>
        </p:txBody>
      </p:sp>
    </p:spTree>
    <p:extLst>
      <p:ext uri="{BB962C8B-B14F-4D97-AF65-F5344CB8AC3E}">
        <p14:creationId xmlns:p14="http://schemas.microsoft.com/office/powerpoint/2010/main" val="2266096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err="1"/>
              <a:t>Article</a:t>
            </a:r>
            <a:r>
              <a:rPr lang="es-ES_tradnl" dirty="0"/>
              <a:t> 8 </a:t>
            </a:r>
            <a:r>
              <a:rPr lang="es-ES_tradnl" dirty="0" err="1"/>
              <a:t>Structure</a:t>
            </a:r>
            <a:r>
              <a:rPr lang="es-ES_tradnl" dirty="0"/>
              <a:t> of </a:t>
            </a:r>
            <a:r>
              <a:rPr lang="es-ES_tradnl" dirty="0" err="1"/>
              <a:t>the</a:t>
            </a:r>
            <a:r>
              <a:rPr lang="es-ES_tradnl" dirty="0"/>
              <a:t> EPPO</a:t>
            </a:r>
            <a:endParaRPr lang="es-ES" dirty="0"/>
          </a:p>
        </p:txBody>
      </p:sp>
      <p:sp>
        <p:nvSpPr>
          <p:cNvPr id="3" name="Marcador de contenido 2"/>
          <p:cNvSpPr>
            <a:spLocks noGrp="1"/>
          </p:cNvSpPr>
          <p:nvPr>
            <p:ph idx="1"/>
          </p:nvPr>
        </p:nvSpPr>
        <p:spPr/>
        <p:txBody>
          <a:bodyPr>
            <a:normAutofit/>
          </a:bodyPr>
          <a:lstStyle/>
          <a:p>
            <a:pPr marL="0" indent="0">
              <a:buNone/>
            </a:pPr>
            <a:r>
              <a:rPr lang="en-US" dirty="0">
                <a:solidFill>
                  <a:schemeClr val="tx1"/>
                </a:solidFill>
                <a:latin typeface="+mn-lt"/>
              </a:rPr>
              <a:t>1. The EPPO shall be an </a:t>
            </a:r>
            <a:r>
              <a:rPr lang="en-US" b="1" dirty="0">
                <a:solidFill>
                  <a:schemeClr val="tx1"/>
                </a:solidFill>
                <a:latin typeface="+mn-lt"/>
              </a:rPr>
              <a:t>indivisible Union body </a:t>
            </a:r>
            <a:r>
              <a:rPr lang="en-US" dirty="0">
                <a:solidFill>
                  <a:schemeClr val="tx1"/>
                </a:solidFill>
                <a:latin typeface="+mn-lt"/>
              </a:rPr>
              <a:t>operating as </a:t>
            </a:r>
            <a:r>
              <a:rPr lang="en-US" b="1" dirty="0">
                <a:solidFill>
                  <a:schemeClr val="tx1"/>
                </a:solidFill>
                <a:latin typeface="+mn-lt"/>
              </a:rPr>
              <a:t>one single Office with a </a:t>
            </a:r>
            <a:r>
              <a:rPr lang="en-US" b="1" dirty="0" err="1">
                <a:solidFill>
                  <a:schemeClr val="tx1"/>
                </a:solidFill>
                <a:latin typeface="+mn-lt"/>
              </a:rPr>
              <a:t>decentralised</a:t>
            </a:r>
            <a:r>
              <a:rPr lang="en-US" b="1" dirty="0">
                <a:solidFill>
                  <a:schemeClr val="tx1"/>
                </a:solidFill>
                <a:latin typeface="+mn-lt"/>
              </a:rPr>
              <a:t> structure.</a:t>
            </a:r>
            <a:endParaRPr lang="en-US" dirty="0">
              <a:solidFill>
                <a:schemeClr val="tx1"/>
              </a:solidFill>
              <a:latin typeface="+mn-lt"/>
            </a:endParaRPr>
          </a:p>
          <a:p>
            <a:pPr marL="0" indent="0">
              <a:buNone/>
            </a:pPr>
            <a:r>
              <a:rPr lang="en-US" dirty="0">
                <a:solidFill>
                  <a:schemeClr val="tx1"/>
                </a:solidFill>
                <a:latin typeface="+mn-lt"/>
              </a:rPr>
              <a:t>2. The EPPO shall be </a:t>
            </a:r>
            <a:r>
              <a:rPr lang="en-US" b="1" dirty="0" err="1">
                <a:solidFill>
                  <a:schemeClr val="tx1"/>
                </a:solidFill>
                <a:latin typeface="+mn-lt"/>
              </a:rPr>
              <a:t>organised</a:t>
            </a:r>
            <a:r>
              <a:rPr lang="en-US" b="1" dirty="0">
                <a:solidFill>
                  <a:schemeClr val="tx1"/>
                </a:solidFill>
                <a:latin typeface="+mn-lt"/>
              </a:rPr>
              <a:t> at a central </a:t>
            </a:r>
            <a:r>
              <a:rPr lang="en-US" dirty="0">
                <a:solidFill>
                  <a:schemeClr val="tx1"/>
                </a:solidFill>
                <a:latin typeface="+mn-lt"/>
              </a:rPr>
              <a:t>level and at a </a:t>
            </a:r>
            <a:r>
              <a:rPr lang="en-US" b="1" dirty="0" err="1">
                <a:solidFill>
                  <a:schemeClr val="tx1"/>
                </a:solidFill>
                <a:latin typeface="+mn-lt"/>
              </a:rPr>
              <a:t>decentralised</a:t>
            </a:r>
            <a:r>
              <a:rPr lang="en-US" dirty="0">
                <a:solidFill>
                  <a:schemeClr val="tx1"/>
                </a:solidFill>
                <a:latin typeface="+mn-lt"/>
              </a:rPr>
              <a:t> level.</a:t>
            </a:r>
          </a:p>
          <a:p>
            <a:pPr marL="0" indent="0">
              <a:buNone/>
            </a:pPr>
            <a:r>
              <a:rPr lang="es-ES" dirty="0">
                <a:solidFill>
                  <a:schemeClr val="tx1"/>
                </a:solidFill>
                <a:latin typeface="+mn-lt"/>
              </a:rPr>
              <a:t>3. </a:t>
            </a:r>
            <a:r>
              <a:rPr lang="es-ES" dirty="0" err="1">
                <a:solidFill>
                  <a:schemeClr val="tx1"/>
                </a:solidFill>
                <a:latin typeface="+mn-lt"/>
              </a:rPr>
              <a:t>The</a:t>
            </a:r>
            <a:r>
              <a:rPr lang="es-ES" dirty="0">
                <a:solidFill>
                  <a:schemeClr val="tx1"/>
                </a:solidFill>
                <a:latin typeface="+mn-lt"/>
              </a:rPr>
              <a:t> </a:t>
            </a:r>
            <a:r>
              <a:rPr lang="es-ES" b="1" dirty="0">
                <a:solidFill>
                  <a:schemeClr val="tx1"/>
                </a:solidFill>
                <a:latin typeface="+mn-lt"/>
              </a:rPr>
              <a:t>central </a:t>
            </a:r>
            <a:r>
              <a:rPr lang="es-ES" b="1" dirty="0" err="1">
                <a:solidFill>
                  <a:schemeClr val="tx1"/>
                </a:solidFill>
                <a:latin typeface="+mn-lt"/>
              </a:rPr>
              <a:t>level</a:t>
            </a:r>
            <a:r>
              <a:rPr lang="es-ES" b="1" dirty="0">
                <a:solidFill>
                  <a:schemeClr val="tx1"/>
                </a:solidFill>
                <a:latin typeface="+mn-lt"/>
              </a:rPr>
              <a:t> </a:t>
            </a:r>
            <a:r>
              <a:rPr lang="es-ES" dirty="0" err="1">
                <a:solidFill>
                  <a:schemeClr val="tx1"/>
                </a:solidFill>
                <a:latin typeface="+mn-lt"/>
              </a:rPr>
              <a:t>shall</a:t>
            </a:r>
            <a:r>
              <a:rPr lang="es-ES" dirty="0">
                <a:solidFill>
                  <a:schemeClr val="tx1"/>
                </a:solidFill>
                <a:latin typeface="+mn-lt"/>
              </a:rPr>
              <a:t> </a:t>
            </a:r>
            <a:r>
              <a:rPr lang="es-ES" dirty="0" err="1">
                <a:solidFill>
                  <a:schemeClr val="tx1"/>
                </a:solidFill>
                <a:latin typeface="+mn-lt"/>
              </a:rPr>
              <a:t>consist</a:t>
            </a:r>
            <a:r>
              <a:rPr lang="es-ES" dirty="0">
                <a:solidFill>
                  <a:schemeClr val="tx1"/>
                </a:solidFill>
                <a:latin typeface="+mn-lt"/>
              </a:rPr>
              <a:t> of a </a:t>
            </a:r>
            <a:r>
              <a:rPr lang="es-ES" b="1" dirty="0">
                <a:solidFill>
                  <a:schemeClr val="tx1"/>
                </a:solidFill>
                <a:latin typeface="+mn-lt"/>
              </a:rPr>
              <a:t>Central Office at </a:t>
            </a:r>
            <a:r>
              <a:rPr lang="es-ES" b="1" dirty="0" err="1">
                <a:solidFill>
                  <a:schemeClr val="tx1"/>
                </a:solidFill>
                <a:latin typeface="+mn-lt"/>
              </a:rPr>
              <a:t>the</a:t>
            </a:r>
            <a:r>
              <a:rPr lang="es-ES" b="1" dirty="0">
                <a:solidFill>
                  <a:schemeClr val="tx1"/>
                </a:solidFill>
                <a:latin typeface="+mn-lt"/>
              </a:rPr>
              <a:t> </a:t>
            </a:r>
            <a:r>
              <a:rPr lang="es-ES" b="1" dirty="0" err="1">
                <a:solidFill>
                  <a:schemeClr val="tx1"/>
                </a:solidFill>
                <a:latin typeface="+mn-lt"/>
              </a:rPr>
              <a:t>seat</a:t>
            </a:r>
            <a:r>
              <a:rPr lang="es-ES" b="1" dirty="0">
                <a:solidFill>
                  <a:schemeClr val="tx1"/>
                </a:solidFill>
                <a:latin typeface="+mn-lt"/>
              </a:rPr>
              <a:t> of </a:t>
            </a:r>
            <a:r>
              <a:rPr lang="es-ES" b="1" dirty="0" err="1">
                <a:solidFill>
                  <a:schemeClr val="tx1"/>
                </a:solidFill>
                <a:latin typeface="+mn-lt"/>
              </a:rPr>
              <a:t>the</a:t>
            </a:r>
            <a:r>
              <a:rPr lang="es-ES" b="1" dirty="0">
                <a:solidFill>
                  <a:schemeClr val="tx1"/>
                </a:solidFill>
                <a:latin typeface="+mn-lt"/>
              </a:rPr>
              <a:t> EPPO</a:t>
            </a:r>
            <a:r>
              <a:rPr lang="es-ES" dirty="0">
                <a:solidFill>
                  <a:schemeClr val="tx1"/>
                </a:solidFill>
                <a:latin typeface="+mn-lt"/>
              </a:rPr>
              <a:t>. </a:t>
            </a:r>
            <a:r>
              <a:rPr lang="es-ES" dirty="0" err="1">
                <a:solidFill>
                  <a:schemeClr val="tx1"/>
                </a:solidFill>
                <a:latin typeface="+mn-lt"/>
              </a:rPr>
              <a:t>The</a:t>
            </a:r>
            <a:r>
              <a:rPr lang="es-ES" dirty="0">
                <a:solidFill>
                  <a:schemeClr val="tx1"/>
                </a:solidFill>
                <a:latin typeface="+mn-lt"/>
              </a:rPr>
              <a:t> Central Office </a:t>
            </a:r>
            <a:r>
              <a:rPr lang="es-ES" dirty="0" err="1">
                <a:solidFill>
                  <a:schemeClr val="tx1"/>
                </a:solidFill>
                <a:latin typeface="+mn-lt"/>
              </a:rPr>
              <a:t>shall</a:t>
            </a:r>
            <a:r>
              <a:rPr lang="es-ES" dirty="0">
                <a:solidFill>
                  <a:schemeClr val="tx1"/>
                </a:solidFill>
                <a:latin typeface="+mn-lt"/>
              </a:rPr>
              <a:t> </a:t>
            </a:r>
            <a:r>
              <a:rPr lang="es-ES" dirty="0" err="1">
                <a:solidFill>
                  <a:schemeClr val="tx1"/>
                </a:solidFill>
                <a:latin typeface="+mn-lt"/>
              </a:rPr>
              <a:t>consist</a:t>
            </a:r>
            <a:r>
              <a:rPr lang="es-ES" dirty="0">
                <a:solidFill>
                  <a:schemeClr val="tx1"/>
                </a:solidFill>
                <a:latin typeface="+mn-lt"/>
              </a:rPr>
              <a:t> of </a:t>
            </a:r>
            <a:r>
              <a:rPr lang="es-ES" dirty="0" err="1">
                <a:solidFill>
                  <a:schemeClr val="tx1"/>
                </a:solidFill>
                <a:latin typeface="+mn-lt"/>
              </a:rPr>
              <a:t>the</a:t>
            </a:r>
            <a:r>
              <a:rPr lang="es-ES" dirty="0">
                <a:solidFill>
                  <a:schemeClr val="tx1"/>
                </a:solidFill>
                <a:latin typeface="+mn-lt"/>
              </a:rPr>
              <a:t> </a:t>
            </a:r>
            <a:r>
              <a:rPr lang="es-ES" dirty="0" err="1">
                <a:solidFill>
                  <a:schemeClr val="tx1"/>
                </a:solidFill>
                <a:latin typeface="+mn-lt"/>
              </a:rPr>
              <a:t>College</a:t>
            </a:r>
            <a:r>
              <a:rPr lang="es-ES" dirty="0">
                <a:solidFill>
                  <a:schemeClr val="tx1"/>
                </a:solidFill>
                <a:latin typeface="+mn-lt"/>
              </a:rPr>
              <a:t>, </a:t>
            </a:r>
            <a:r>
              <a:rPr lang="es-ES" dirty="0" err="1">
                <a:solidFill>
                  <a:schemeClr val="tx1"/>
                </a:solidFill>
                <a:latin typeface="+mn-lt"/>
              </a:rPr>
              <a:t>the</a:t>
            </a:r>
            <a:r>
              <a:rPr lang="es-ES" dirty="0">
                <a:solidFill>
                  <a:schemeClr val="tx1"/>
                </a:solidFill>
                <a:latin typeface="+mn-lt"/>
              </a:rPr>
              <a:t> </a:t>
            </a:r>
            <a:r>
              <a:rPr lang="es-ES" dirty="0" err="1">
                <a:solidFill>
                  <a:schemeClr val="tx1"/>
                </a:solidFill>
                <a:latin typeface="+mn-lt"/>
              </a:rPr>
              <a:t>Permanent</a:t>
            </a:r>
            <a:r>
              <a:rPr lang="es-ES" dirty="0">
                <a:solidFill>
                  <a:schemeClr val="tx1"/>
                </a:solidFill>
                <a:latin typeface="+mn-lt"/>
              </a:rPr>
              <a:t> </a:t>
            </a:r>
            <a:r>
              <a:rPr lang="es-ES" dirty="0" err="1">
                <a:solidFill>
                  <a:schemeClr val="tx1"/>
                </a:solidFill>
                <a:latin typeface="+mn-lt"/>
              </a:rPr>
              <a:t>Chambers</a:t>
            </a:r>
            <a:r>
              <a:rPr lang="es-ES" dirty="0">
                <a:solidFill>
                  <a:schemeClr val="tx1"/>
                </a:solidFill>
                <a:latin typeface="+mn-lt"/>
              </a:rPr>
              <a:t>, </a:t>
            </a:r>
            <a:r>
              <a:rPr lang="es-ES" dirty="0" err="1">
                <a:solidFill>
                  <a:schemeClr val="tx1"/>
                </a:solidFill>
                <a:latin typeface="+mn-lt"/>
              </a:rPr>
              <a:t>the</a:t>
            </a:r>
            <a:r>
              <a:rPr lang="es-ES" dirty="0">
                <a:solidFill>
                  <a:schemeClr val="tx1"/>
                </a:solidFill>
                <a:latin typeface="+mn-lt"/>
              </a:rPr>
              <a:t> </a:t>
            </a:r>
            <a:r>
              <a:rPr lang="es-ES" dirty="0" err="1">
                <a:solidFill>
                  <a:schemeClr val="tx1"/>
                </a:solidFill>
                <a:latin typeface="+mn-lt"/>
              </a:rPr>
              <a:t>European</a:t>
            </a:r>
            <a:r>
              <a:rPr lang="es-ES" dirty="0">
                <a:solidFill>
                  <a:schemeClr val="tx1"/>
                </a:solidFill>
                <a:latin typeface="+mn-lt"/>
              </a:rPr>
              <a:t> </a:t>
            </a:r>
            <a:r>
              <a:rPr lang="es-ES" dirty="0" err="1">
                <a:solidFill>
                  <a:schemeClr val="tx1"/>
                </a:solidFill>
                <a:latin typeface="+mn-lt"/>
              </a:rPr>
              <a:t>Chief</a:t>
            </a:r>
            <a:r>
              <a:rPr lang="es-ES" dirty="0">
                <a:solidFill>
                  <a:schemeClr val="tx1"/>
                </a:solidFill>
                <a:latin typeface="+mn-lt"/>
              </a:rPr>
              <a:t> </a:t>
            </a:r>
            <a:r>
              <a:rPr lang="es-ES" dirty="0" err="1">
                <a:solidFill>
                  <a:schemeClr val="tx1"/>
                </a:solidFill>
                <a:latin typeface="+mn-lt"/>
              </a:rPr>
              <a:t>Prosecutor</a:t>
            </a:r>
            <a:r>
              <a:rPr lang="es-ES" dirty="0">
                <a:solidFill>
                  <a:schemeClr val="tx1"/>
                </a:solidFill>
                <a:latin typeface="+mn-lt"/>
              </a:rPr>
              <a:t>, </a:t>
            </a:r>
            <a:r>
              <a:rPr lang="es-ES" dirty="0" err="1">
                <a:solidFill>
                  <a:schemeClr val="tx1"/>
                </a:solidFill>
                <a:latin typeface="+mn-lt"/>
              </a:rPr>
              <a:t>the</a:t>
            </a:r>
            <a:r>
              <a:rPr lang="es-ES" dirty="0">
                <a:solidFill>
                  <a:schemeClr val="tx1"/>
                </a:solidFill>
                <a:latin typeface="+mn-lt"/>
              </a:rPr>
              <a:t> </a:t>
            </a:r>
            <a:r>
              <a:rPr lang="es-ES" dirty="0" err="1">
                <a:solidFill>
                  <a:schemeClr val="tx1"/>
                </a:solidFill>
                <a:latin typeface="+mn-lt"/>
              </a:rPr>
              <a:t>Deputy</a:t>
            </a:r>
            <a:r>
              <a:rPr lang="es-ES" dirty="0">
                <a:solidFill>
                  <a:schemeClr val="tx1"/>
                </a:solidFill>
                <a:latin typeface="+mn-lt"/>
              </a:rPr>
              <a:t> </a:t>
            </a:r>
            <a:r>
              <a:rPr lang="es-ES" dirty="0" err="1">
                <a:solidFill>
                  <a:schemeClr val="tx1"/>
                </a:solidFill>
                <a:latin typeface="+mn-lt"/>
              </a:rPr>
              <a:t>European</a:t>
            </a:r>
            <a:r>
              <a:rPr lang="es-ES" dirty="0">
                <a:solidFill>
                  <a:schemeClr val="tx1"/>
                </a:solidFill>
                <a:latin typeface="+mn-lt"/>
              </a:rPr>
              <a:t> </a:t>
            </a:r>
            <a:r>
              <a:rPr lang="es-ES" dirty="0" err="1">
                <a:solidFill>
                  <a:schemeClr val="tx1"/>
                </a:solidFill>
                <a:latin typeface="+mn-lt"/>
              </a:rPr>
              <a:t>Chief</a:t>
            </a:r>
            <a:r>
              <a:rPr lang="es-ES" dirty="0">
                <a:solidFill>
                  <a:schemeClr val="tx1"/>
                </a:solidFill>
                <a:latin typeface="+mn-lt"/>
              </a:rPr>
              <a:t> </a:t>
            </a:r>
            <a:r>
              <a:rPr lang="es-ES" dirty="0" err="1">
                <a:solidFill>
                  <a:schemeClr val="tx1"/>
                </a:solidFill>
                <a:latin typeface="+mn-lt"/>
              </a:rPr>
              <a:t>Prosecutors</a:t>
            </a:r>
            <a:r>
              <a:rPr lang="es-ES" dirty="0">
                <a:solidFill>
                  <a:schemeClr val="tx1"/>
                </a:solidFill>
                <a:latin typeface="+mn-lt"/>
              </a:rPr>
              <a:t>, </a:t>
            </a:r>
            <a:r>
              <a:rPr lang="es-ES" dirty="0" err="1">
                <a:solidFill>
                  <a:schemeClr val="tx1"/>
                </a:solidFill>
                <a:latin typeface="+mn-lt"/>
              </a:rPr>
              <a:t>the</a:t>
            </a:r>
            <a:r>
              <a:rPr lang="es-ES" dirty="0">
                <a:solidFill>
                  <a:schemeClr val="tx1"/>
                </a:solidFill>
                <a:latin typeface="+mn-lt"/>
              </a:rPr>
              <a:t> </a:t>
            </a:r>
            <a:r>
              <a:rPr lang="es-ES" dirty="0" err="1">
                <a:solidFill>
                  <a:schemeClr val="tx1"/>
                </a:solidFill>
                <a:latin typeface="+mn-lt"/>
              </a:rPr>
              <a:t>European</a:t>
            </a:r>
            <a:r>
              <a:rPr lang="es-ES" dirty="0">
                <a:solidFill>
                  <a:schemeClr val="tx1"/>
                </a:solidFill>
                <a:latin typeface="+mn-lt"/>
              </a:rPr>
              <a:t> </a:t>
            </a:r>
            <a:r>
              <a:rPr lang="es-ES" dirty="0" err="1">
                <a:solidFill>
                  <a:schemeClr val="tx1"/>
                </a:solidFill>
                <a:latin typeface="+mn-lt"/>
              </a:rPr>
              <a:t>Prosecutors</a:t>
            </a:r>
            <a:r>
              <a:rPr lang="es-ES" dirty="0">
                <a:solidFill>
                  <a:schemeClr val="tx1"/>
                </a:solidFill>
                <a:latin typeface="+mn-lt"/>
              </a:rPr>
              <a:t> and </a:t>
            </a:r>
            <a:r>
              <a:rPr lang="es-ES" dirty="0" err="1">
                <a:solidFill>
                  <a:schemeClr val="tx1"/>
                </a:solidFill>
                <a:latin typeface="+mn-lt"/>
              </a:rPr>
              <a:t>the</a:t>
            </a:r>
            <a:r>
              <a:rPr lang="es-ES" dirty="0">
                <a:solidFill>
                  <a:schemeClr val="tx1"/>
                </a:solidFill>
                <a:latin typeface="+mn-lt"/>
              </a:rPr>
              <a:t> </a:t>
            </a:r>
            <a:r>
              <a:rPr lang="es-ES" dirty="0" err="1">
                <a:solidFill>
                  <a:schemeClr val="tx1"/>
                </a:solidFill>
                <a:latin typeface="+mn-lt"/>
              </a:rPr>
              <a:t>Administrative</a:t>
            </a:r>
            <a:r>
              <a:rPr lang="es-ES" dirty="0">
                <a:solidFill>
                  <a:schemeClr val="tx1"/>
                </a:solidFill>
                <a:latin typeface="+mn-lt"/>
              </a:rPr>
              <a:t> Director.</a:t>
            </a:r>
          </a:p>
          <a:p>
            <a:pPr marL="0" indent="0">
              <a:buNone/>
            </a:pPr>
            <a:r>
              <a:rPr lang="es-ES" dirty="0">
                <a:solidFill>
                  <a:schemeClr val="tx1"/>
                </a:solidFill>
                <a:latin typeface="+mn-lt"/>
              </a:rPr>
              <a:t>4. </a:t>
            </a:r>
            <a:r>
              <a:rPr lang="es-ES" dirty="0" err="1">
                <a:solidFill>
                  <a:schemeClr val="tx1"/>
                </a:solidFill>
                <a:latin typeface="+mn-lt"/>
              </a:rPr>
              <a:t>The</a:t>
            </a:r>
            <a:r>
              <a:rPr lang="es-ES" dirty="0">
                <a:solidFill>
                  <a:schemeClr val="tx1"/>
                </a:solidFill>
                <a:latin typeface="+mn-lt"/>
              </a:rPr>
              <a:t> </a:t>
            </a:r>
            <a:r>
              <a:rPr lang="es-ES" b="1" dirty="0" err="1">
                <a:solidFill>
                  <a:schemeClr val="tx1"/>
                </a:solidFill>
                <a:latin typeface="+mn-lt"/>
              </a:rPr>
              <a:t>decentralised</a:t>
            </a:r>
            <a:r>
              <a:rPr lang="es-ES" b="1" dirty="0">
                <a:solidFill>
                  <a:schemeClr val="tx1"/>
                </a:solidFill>
                <a:latin typeface="+mn-lt"/>
              </a:rPr>
              <a:t> </a:t>
            </a:r>
            <a:r>
              <a:rPr lang="es-ES" b="1" dirty="0" err="1">
                <a:solidFill>
                  <a:schemeClr val="tx1"/>
                </a:solidFill>
                <a:latin typeface="+mn-lt"/>
              </a:rPr>
              <a:t>level</a:t>
            </a:r>
            <a:r>
              <a:rPr lang="es-ES" b="1" dirty="0">
                <a:solidFill>
                  <a:schemeClr val="tx1"/>
                </a:solidFill>
                <a:latin typeface="+mn-lt"/>
              </a:rPr>
              <a:t> </a:t>
            </a:r>
            <a:r>
              <a:rPr lang="es-ES" dirty="0" err="1">
                <a:solidFill>
                  <a:schemeClr val="tx1"/>
                </a:solidFill>
                <a:latin typeface="+mn-lt"/>
              </a:rPr>
              <a:t>shall</a:t>
            </a:r>
            <a:r>
              <a:rPr lang="es-ES" dirty="0">
                <a:solidFill>
                  <a:schemeClr val="tx1"/>
                </a:solidFill>
                <a:latin typeface="+mn-lt"/>
              </a:rPr>
              <a:t> </a:t>
            </a:r>
            <a:r>
              <a:rPr lang="es-ES" dirty="0" err="1">
                <a:solidFill>
                  <a:schemeClr val="tx1"/>
                </a:solidFill>
                <a:latin typeface="+mn-lt"/>
              </a:rPr>
              <a:t>consist</a:t>
            </a:r>
            <a:r>
              <a:rPr lang="es-ES" dirty="0">
                <a:solidFill>
                  <a:schemeClr val="tx1"/>
                </a:solidFill>
                <a:latin typeface="+mn-lt"/>
              </a:rPr>
              <a:t> of </a:t>
            </a:r>
            <a:r>
              <a:rPr lang="es-ES" dirty="0" err="1">
                <a:solidFill>
                  <a:schemeClr val="tx1"/>
                </a:solidFill>
                <a:latin typeface="+mn-lt"/>
              </a:rPr>
              <a:t>European</a:t>
            </a:r>
            <a:r>
              <a:rPr lang="es-ES" dirty="0">
                <a:solidFill>
                  <a:schemeClr val="tx1"/>
                </a:solidFill>
                <a:latin typeface="+mn-lt"/>
              </a:rPr>
              <a:t> </a:t>
            </a:r>
            <a:r>
              <a:rPr lang="es-ES" dirty="0" err="1">
                <a:solidFill>
                  <a:schemeClr val="tx1"/>
                </a:solidFill>
                <a:latin typeface="+mn-lt"/>
              </a:rPr>
              <a:t>Delegated</a:t>
            </a:r>
            <a:r>
              <a:rPr lang="es-ES" dirty="0">
                <a:solidFill>
                  <a:schemeClr val="tx1"/>
                </a:solidFill>
                <a:latin typeface="+mn-lt"/>
              </a:rPr>
              <a:t> </a:t>
            </a:r>
            <a:r>
              <a:rPr lang="es-ES" dirty="0" err="1">
                <a:solidFill>
                  <a:schemeClr val="tx1"/>
                </a:solidFill>
                <a:latin typeface="+mn-lt"/>
              </a:rPr>
              <a:t>Prosecutors</a:t>
            </a:r>
            <a:r>
              <a:rPr lang="es-ES" dirty="0">
                <a:solidFill>
                  <a:schemeClr val="tx1"/>
                </a:solidFill>
                <a:latin typeface="+mn-lt"/>
              </a:rPr>
              <a:t> </a:t>
            </a:r>
            <a:r>
              <a:rPr lang="es-ES" dirty="0" err="1">
                <a:solidFill>
                  <a:schemeClr val="tx1"/>
                </a:solidFill>
                <a:latin typeface="+mn-lt"/>
              </a:rPr>
              <a:t>who</a:t>
            </a:r>
            <a:r>
              <a:rPr lang="es-ES" dirty="0">
                <a:solidFill>
                  <a:schemeClr val="tx1"/>
                </a:solidFill>
                <a:latin typeface="+mn-lt"/>
              </a:rPr>
              <a:t> </a:t>
            </a:r>
            <a:r>
              <a:rPr lang="es-ES" dirty="0" err="1">
                <a:solidFill>
                  <a:schemeClr val="tx1"/>
                </a:solidFill>
                <a:latin typeface="+mn-lt"/>
              </a:rPr>
              <a:t>shall</a:t>
            </a:r>
            <a:r>
              <a:rPr lang="es-ES" dirty="0">
                <a:solidFill>
                  <a:schemeClr val="tx1"/>
                </a:solidFill>
                <a:latin typeface="+mn-lt"/>
              </a:rPr>
              <a:t> </a:t>
            </a:r>
            <a:r>
              <a:rPr lang="es-ES" b="1" dirty="0">
                <a:solidFill>
                  <a:schemeClr val="tx1"/>
                </a:solidFill>
                <a:latin typeface="+mn-lt"/>
              </a:rPr>
              <a:t>be </a:t>
            </a:r>
            <a:r>
              <a:rPr lang="es-ES" b="1" dirty="0" err="1">
                <a:solidFill>
                  <a:schemeClr val="tx1"/>
                </a:solidFill>
                <a:latin typeface="+mn-lt"/>
              </a:rPr>
              <a:t>located</a:t>
            </a:r>
            <a:r>
              <a:rPr lang="es-ES" b="1" dirty="0">
                <a:solidFill>
                  <a:schemeClr val="tx1"/>
                </a:solidFill>
                <a:latin typeface="+mn-lt"/>
              </a:rPr>
              <a:t> in </a:t>
            </a:r>
            <a:r>
              <a:rPr lang="es-ES" b="1" dirty="0" err="1">
                <a:solidFill>
                  <a:schemeClr val="tx1"/>
                </a:solidFill>
                <a:latin typeface="+mn-lt"/>
              </a:rPr>
              <a:t>the</a:t>
            </a:r>
            <a:r>
              <a:rPr lang="es-ES" b="1" dirty="0">
                <a:solidFill>
                  <a:schemeClr val="tx1"/>
                </a:solidFill>
                <a:latin typeface="+mn-lt"/>
              </a:rPr>
              <a:t> </a:t>
            </a:r>
            <a:r>
              <a:rPr lang="es-ES" b="1" dirty="0" err="1">
                <a:solidFill>
                  <a:schemeClr val="tx1"/>
                </a:solidFill>
                <a:latin typeface="+mn-lt"/>
              </a:rPr>
              <a:t>Member</a:t>
            </a:r>
            <a:r>
              <a:rPr lang="es-ES" b="1" dirty="0">
                <a:solidFill>
                  <a:schemeClr val="tx1"/>
                </a:solidFill>
                <a:latin typeface="+mn-lt"/>
              </a:rPr>
              <a:t> </a:t>
            </a:r>
            <a:r>
              <a:rPr lang="es-ES" b="1" dirty="0" err="1">
                <a:solidFill>
                  <a:schemeClr val="tx1"/>
                </a:solidFill>
                <a:latin typeface="+mn-lt"/>
              </a:rPr>
              <a:t>States</a:t>
            </a:r>
            <a:r>
              <a:rPr lang="es-ES" dirty="0">
                <a:solidFill>
                  <a:schemeClr val="tx1"/>
                </a:solidFill>
                <a:latin typeface="+mn-lt"/>
              </a:rPr>
              <a:t>.</a:t>
            </a:r>
          </a:p>
          <a:p>
            <a:pPr marL="0" indent="0">
              <a:buNone/>
            </a:pPr>
            <a:r>
              <a:rPr lang="es-ES" dirty="0">
                <a:solidFill>
                  <a:schemeClr val="tx1"/>
                </a:solidFill>
                <a:latin typeface="+mn-lt"/>
              </a:rPr>
              <a:t>5. </a:t>
            </a:r>
            <a:r>
              <a:rPr lang="es-ES" dirty="0" err="1">
                <a:solidFill>
                  <a:schemeClr val="tx1"/>
                </a:solidFill>
                <a:latin typeface="+mn-lt"/>
              </a:rPr>
              <a:t>The</a:t>
            </a:r>
            <a:r>
              <a:rPr lang="es-ES" dirty="0">
                <a:solidFill>
                  <a:schemeClr val="tx1"/>
                </a:solidFill>
                <a:latin typeface="+mn-lt"/>
              </a:rPr>
              <a:t> Central Office and </a:t>
            </a:r>
            <a:r>
              <a:rPr lang="es-ES" dirty="0" err="1">
                <a:solidFill>
                  <a:schemeClr val="tx1"/>
                </a:solidFill>
                <a:latin typeface="+mn-lt"/>
              </a:rPr>
              <a:t>the</a:t>
            </a:r>
            <a:r>
              <a:rPr lang="es-ES" dirty="0">
                <a:solidFill>
                  <a:schemeClr val="tx1"/>
                </a:solidFill>
                <a:latin typeface="+mn-lt"/>
              </a:rPr>
              <a:t> </a:t>
            </a:r>
            <a:r>
              <a:rPr lang="es-ES" dirty="0" err="1">
                <a:solidFill>
                  <a:schemeClr val="tx1"/>
                </a:solidFill>
                <a:latin typeface="+mn-lt"/>
              </a:rPr>
              <a:t>European</a:t>
            </a:r>
            <a:r>
              <a:rPr lang="es-ES" dirty="0">
                <a:solidFill>
                  <a:schemeClr val="tx1"/>
                </a:solidFill>
                <a:latin typeface="+mn-lt"/>
              </a:rPr>
              <a:t> </a:t>
            </a:r>
            <a:r>
              <a:rPr lang="es-ES" dirty="0" err="1">
                <a:solidFill>
                  <a:schemeClr val="tx1"/>
                </a:solidFill>
                <a:latin typeface="+mn-lt"/>
              </a:rPr>
              <a:t>Delegated</a:t>
            </a:r>
            <a:r>
              <a:rPr lang="es-ES" dirty="0">
                <a:solidFill>
                  <a:schemeClr val="tx1"/>
                </a:solidFill>
                <a:latin typeface="+mn-lt"/>
              </a:rPr>
              <a:t> </a:t>
            </a:r>
            <a:r>
              <a:rPr lang="es-ES" dirty="0" err="1">
                <a:solidFill>
                  <a:schemeClr val="tx1"/>
                </a:solidFill>
                <a:latin typeface="+mn-lt"/>
              </a:rPr>
              <a:t>Prosecutors</a:t>
            </a:r>
            <a:r>
              <a:rPr lang="es-ES" dirty="0">
                <a:solidFill>
                  <a:schemeClr val="tx1"/>
                </a:solidFill>
                <a:latin typeface="+mn-lt"/>
              </a:rPr>
              <a:t> </a:t>
            </a:r>
            <a:r>
              <a:rPr lang="es-ES" dirty="0" err="1">
                <a:solidFill>
                  <a:schemeClr val="tx1"/>
                </a:solidFill>
                <a:latin typeface="+mn-lt"/>
              </a:rPr>
              <a:t>shall</a:t>
            </a:r>
            <a:r>
              <a:rPr lang="es-ES" dirty="0">
                <a:solidFill>
                  <a:schemeClr val="tx1"/>
                </a:solidFill>
                <a:latin typeface="+mn-lt"/>
              </a:rPr>
              <a:t> be </a:t>
            </a:r>
            <a:r>
              <a:rPr lang="es-ES" b="1" dirty="0" err="1">
                <a:solidFill>
                  <a:schemeClr val="tx1"/>
                </a:solidFill>
                <a:latin typeface="+mn-lt"/>
              </a:rPr>
              <a:t>assisted</a:t>
            </a:r>
            <a:r>
              <a:rPr lang="es-ES" b="1" dirty="0">
                <a:solidFill>
                  <a:schemeClr val="tx1"/>
                </a:solidFill>
                <a:latin typeface="+mn-lt"/>
              </a:rPr>
              <a:t> </a:t>
            </a:r>
            <a:r>
              <a:rPr lang="es-ES" b="1" dirty="0" err="1">
                <a:solidFill>
                  <a:schemeClr val="tx1"/>
                </a:solidFill>
                <a:latin typeface="+mn-lt"/>
              </a:rPr>
              <a:t>by</a:t>
            </a:r>
            <a:r>
              <a:rPr lang="es-ES" b="1" dirty="0">
                <a:solidFill>
                  <a:schemeClr val="tx1"/>
                </a:solidFill>
                <a:latin typeface="+mn-lt"/>
              </a:rPr>
              <a:t> </a:t>
            </a:r>
            <a:r>
              <a:rPr lang="es-ES" b="1" dirty="0" err="1">
                <a:solidFill>
                  <a:schemeClr val="tx1"/>
                </a:solidFill>
                <a:latin typeface="+mn-lt"/>
              </a:rPr>
              <a:t>the</a:t>
            </a:r>
            <a:r>
              <a:rPr lang="es-ES" b="1" dirty="0">
                <a:solidFill>
                  <a:schemeClr val="tx1"/>
                </a:solidFill>
                <a:latin typeface="+mn-lt"/>
              </a:rPr>
              <a:t> staff of </a:t>
            </a:r>
            <a:r>
              <a:rPr lang="es-ES" b="1" dirty="0" err="1">
                <a:solidFill>
                  <a:schemeClr val="tx1"/>
                </a:solidFill>
                <a:latin typeface="+mn-lt"/>
              </a:rPr>
              <a:t>the</a:t>
            </a:r>
            <a:r>
              <a:rPr lang="es-ES" b="1" dirty="0">
                <a:solidFill>
                  <a:schemeClr val="tx1"/>
                </a:solidFill>
                <a:latin typeface="+mn-lt"/>
              </a:rPr>
              <a:t> EPPO </a:t>
            </a:r>
            <a:r>
              <a:rPr lang="es-ES" dirty="0">
                <a:solidFill>
                  <a:schemeClr val="tx1"/>
                </a:solidFill>
                <a:latin typeface="+mn-lt"/>
              </a:rPr>
              <a:t>in </a:t>
            </a:r>
            <a:r>
              <a:rPr lang="es-ES" dirty="0" err="1">
                <a:solidFill>
                  <a:schemeClr val="tx1"/>
                </a:solidFill>
                <a:latin typeface="+mn-lt"/>
              </a:rPr>
              <a:t>their</a:t>
            </a:r>
            <a:r>
              <a:rPr lang="es-ES" dirty="0">
                <a:solidFill>
                  <a:schemeClr val="tx1"/>
                </a:solidFill>
                <a:latin typeface="+mn-lt"/>
              </a:rPr>
              <a:t> </a:t>
            </a:r>
            <a:r>
              <a:rPr lang="es-ES" dirty="0" err="1">
                <a:solidFill>
                  <a:schemeClr val="tx1"/>
                </a:solidFill>
                <a:latin typeface="+mn-lt"/>
              </a:rPr>
              <a:t>duties</a:t>
            </a:r>
            <a:r>
              <a:rPr lang="es-ES" dirty="0">
                <a:solidFill>
                  <a:schemeClr val="tx1"/>
                </a:solidFill>
                <a:latin typeface="+mn-lt"/>
              </a:rPr>
              <a:t> </a:t>
            </a:r>
            <a:r>
              <a:rPr lang="es-ES" dirty="0" err="1">
                <a:solidFill>
                  <a:schemeClr val="tx1"/>
                </a:solidFill>
                <a:latin typeface="+mn-lt"/>
              </a:rPr>
              <a:t>under</a:t>
            </a:r>
            <a:r>
              <a:rPr lang="es-ES" dirty="0">
                <a:solidFill>
                  <a:schemeClr val="tx1"/>
                </a:solidFill>
                <a:latin typeface="+mn-lt"/>
              </a:rPr>
              <a:t> </a:t>
            </a:r>
            <a:r>
              <a:rPr lang="es-ES" dirty="0" err="1">
                <a:solidFill>
                  <a:schemeClr val="tx1"/>
                </a:solidFill>
                <a:latin typeface="+mn-lt"/>
              </a:rPr>
              <a:t>this</a:t>
            </a:r>
            <a:r>
              <a:rPr lang="es-ES" dirty="0">
                <a:solidFill>
                  <a:schemeClr val="tx1"/>
                </a:solidFill>
                <a:latin typeface="+mn-lt"/>
              </a:rPr>
              <a:t> </a:t>
            </a:r>
            <a:r>
              <a:rPr lang="es-ES" dirty="0" err="1">
                <a:solidFill>
                  <a:schemeClr val="tx1"/>
                </a:solidFill>
                <a:latin typeface="+mn-lt"/>
              </a:rPr>
              <a:t>Regulation</a:t>
            </a:r>
            <a:r>
              <a:rPr lang="es-ES" dirty="0">
                <a:solidFill>
                  <a:schemeClr val="tx1"/>
                </a:solidFill>
                <a:latin typeface="+mn-lt"/>
              </a:rPr>
              <a:t>.</a:t>
            </a:r>
          </a:p>
          <a:p>
            <a:pPr marL="514350" indent="-514350">
              <a:buAutoNum type="arabicPeriod" startAt="2"/>
            </a:pPr>
            <a:endParaRPr lang="en-US" dirty="0"/>
          </a:p>
          <a:p>
            <a:endParaRPr lang="es-ES" dirty="0"/>
          </a:p>
        </p:txBody>
      </p:sp>
      <p:sp>
        <p:nvSpPr>
          <p:cNvPr id="4" name="Dia számának helye 3">
            <a:extLst>
              <a:ext uri="{FF2B5EF4-FFF2-40B4-BE49-F238E27FC236}">
                <a16:creationId xmlns:a16="http://schemas.microsoft.com/office/drawing/2014/main" id="{4CFF01D7-8FFC-4949-BFA1-71B2F5C50F63}"/>
              </a:ext>
            </a:extLst>
          </p:cNvPr>
          <p:cNvSpPr>
            <a:spLocks noGrp="1"/>
          </p:cNvSpPr>
          <p:nvPr>
            <p:ph type="sldNum" sz="quarter" idx="12"/>
          </p:nvPr>
        </p:nvSpPr>
        <p:spPr/>
        <p:txBody>
          <a:bodyPr/>
          <a:lstStyle/>
          <a:p>
            <a:fld id="{6113E31D-E2AB-40D1-8B51-AFA5AFEF393A}" type="slidenum">
              <a:rPr lang="en-US" smtClean="0"/>
              <a:t>5</a:t>
            </a:fld>
            <a:endParaRPr lang="en-US" dirty="0"/>
          </a:p>
        </p:txBody>
      </p:sp>
    </p:spTree>
    <p:extLst>
      <p:ext uri="{BB962C8B-B14F-4D97-AF65-F5344CB8AC3E}">
        <p14:creationId xmlns:p14="http://schemas.microsoft.com/office/powerpoint/2010/main" val="3307178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_tradnl" dirty="0"/>
              <a:t>EPPO </a:t>
            </a:r>
            <a:r>
              <a:rPr lang="es-ES_tradnl" dirty="0" err="1"/>
              <a:t>structure</a:t>
            </a:r>
            <a:r>
              <a:rPr lang="es-ES_tradnl" dirty="0"/>
              <a:t>: </a:t>
            </a:r>
            <a:r>
              <a:rPr lang="es-ES_tradnl" dirty="0" err="1"/>
              <a:t>decentralised</a:t>
            </a:r>
            <a:r>
              <a:rPr lang="es-ES_tradnl" dirty="0"/>
              <a:t> = </a:t>
            </a:r>
            <a:r>
              <a:rPr lang="es-ES_tradnl" dirty="0" err="1"/>
              <a:t>double</a:t>
            </a:r>
            <a:r>
              <a:rPr lang="es-ES_tradnl" dirty="0"/>
              <a:t> </a:t>
            </a:r>
            <a:r>
              <a:rPr lang="es-ES_tradnl" dirty="0" err="1"/>
              <a:t>level</a:t>
            </a:r>
            <a:br>
              <a:rPr lang="es-ES_tradnl" dirty="0"/>
            </a:b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809755129"/>
              </p:ext>
            </p:extLst>
          </p:nvPr>
        </p:nvGraphicFramePr>
        <p:xfrm>
          <a:off x="687388" y="1905000"/>
          <a:ext cx="9967912"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ia számának helye 2">
            <a:extLst>
              <a:ext uri="{FF2B5EF4-FFF2-40B4-BE49-F238E27FC236}">
                <a16:creationId xmlns:a16="http://schemas.microsoft.com/office/drawing/2014/main" id="{77CF4264-DB58-4CB0-BDC9-4CAA43123F58}"/>
              </a:ext>
            </a:extLst>
          </p:cNvPr>
          <p:cNvSpPr>
            <a:spLocks noGrp="1"/>
          </p:cNvSpPr>
          <p:nvPr>
            <p:ph type="sldNum" sz="quarter" idx="12"/>
          </p:nvPr>
        </p:nvSpPr>
        <p:spPr/>
        <p:txBody>
          <a:bodyPr/>
          <a:lstStyle/>
          <a:p>
            <a:fld id="{6113E31D-E2AB-40D1-8B51-AFA5AFEF393A}" type="slidenum">
              <a:rPr lang="en-US" smtClean="0"/>
              <a:t>6</a:t>
            </a:fld>
            <a:endParaRPr lang="en-US" dirty="0"/>
          </a:p>
        </p:txBody>
      </p:sp>
    </p:spTree>
    <p:extLst>
      <p:ext uri="{BB962C8B-B14F-4D97-AF65-F5344CB8AC3E}">
        <p14:creationId xmlns:p14="http://schemas.microsoft.com/office/powerpoint/2010/main" val="900281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t>EPPO structure: single </a:t>
            </a:r>
            <a:r>
              <a:rPr lang="es-ES_tradnl" dirty="0">
                <a:solidFill>
                  <a:schemeClr val="tx1"/>
                </a:solidFill>
              </a:rPr>
              <a:t>office + </a:t>
            </a:r>
            <a:r>
              <a:rPr lang="es-ES_tradnl" dirty="0"/>
              <a:t>independent </a:t>
            </a:r>
            <a:endParaRPr lang="es-ES" dirty="0"/>
          </a:p>
        </p:txBody>
      </p:sp>
      <p:sp>
        <p:nvSpPr>
          <p:cNvPr id="3" name="Marcador de contenido 2"/>
          <p:cNvSpPr>
            <a:spLocks noGrp="1"/>
          </p:cNvSpPr>
          <p:nvPr>
            <p:ph idx="1"/>
          </p:nvPr>
        </p:nvSpPr>
        <p:spPr/>
        <p:txBody>
          <a:bodyPr>
            <a:normAutofit fontScale="70000" lnSpcReduction="20000"/>
          </a:bodyPr>
          <a:lstStyle/>
          <a:p>
            <a:pPr marL="0" indent="0">
              <a:buNone/>
            </a:pPr>
            <a:r>
              <a:rPr lang="es-ES" sz="3600" b="1" dirty="0" err="1">
                <a:solidFill>
                  <a:schemeClr val="tx1"/>
                </a:solidFill>
                <a:latin typeface="+mn-lt"/>
              </a:rPr>
              <a:t>Article</a:t>
            </a:r>
            <a:r>
              <a:rPr lang="es-ES" sz="3600" b="1" dirty="0">
                <a:solidFill>
                  <a:schemeClr val="tx1"/>
                </a:solidFill>
                <a:latin typeface="+mn-lt"/>
              </a:rPr>
              <a:t> 6 Independence and </a:t>
            </a:r>
            <a:r>
              <a:rPr lang="es-ES" sz="3600" b="1" dirty="0" err="1">
                <a:solidFill>
                  <a:schemeClr val="tx1"/>
                </a:solidFill>
                <a:latin typeface="+mn-lt"/>
              </a:rPr>
              <a:t>accountability</a:t>
            </a:r>
            <a:endParaRPr lang="es-ES" sz="3600" b="1" dirty="0">
              <a:solidFill>
                <a:schemeClr val="tx1"/>
              </a:solidFill>
              <a:latin typeface="+mn-lt"/>
            </a:endParaRPr>
          </a:p>
          <a:p>
            <a:pPr marL="0" indent="0">
              <a:buNone/>
            </a:pPr>
            <a:r>
              <a:rPr lang="es-ES" sz="3600" dirty="0">
                <a:solidFill>
                  <a:schemeClr val="tx1"/>
                </a:solidFill>
                <a:latin typeface="+mn-lt"/>
              </a:rPr>
              <a:t>1.   </a:t>
            </a:r>
            <a:r>
              <a:rPr lang="es-ES" sz="3600" dirty="0" err="1">
                <a:solidFill>
                  <a:schemeClr val="tx1"/>
                </a:solidFill>
                <a:latin typeface="+mn-lt"/>
              </a:rPr>
              <a:t>The</a:t>
            </a:r>
            <a:r>
              <a:rPr lang="es-ES" sz="3600" dirty="0">
                <a:solidFill>
                  <a:schemeClr val="tx1"/>
                </a:solidFill>
                <a:latin typeface="+mn-lt"/>
              </a:rPr>
              <a:t> EPPO </a:t>
            </a:r>
            <a:r>
              <a:rPr lang="es-ES" sz="3600" dirty="0" err="1">
                <a:solidFill>
                  <a:schemeClr val="tx1"/>
                </a:solidFill>
                <a:latin typeface="+mn-lt"/>
              </a:rPr>
              <a:t>shall</a:t>
            </a:r>
            <a:r>
              <a:rPr lang="es-ES" sz="3600" dirty="0">
                <a:solidFill>
                  <a:schemeClr val="tx1"/>
                </a:solidFill>
                <a:latin typeface="+mn-lt"/>
              </a:rPr>
              <a:t> be </a:t>
            </a:r>
            <a:r>
              <a:rPr lang="es-ES" sz="3600" dirty="0" err="1">
                <a:solidFill>
                  <a:schemeClr val="tx1"/>
                </a:solidFill>
                <a:latin typeface="+mn-lt"/>
              </a:rPr>
              <a:t>independent</a:t>
            </a:r>
            <a:r>
              <a:rPr lang="es-ES" sz="3600" dirty="0">
                <a:solidFill>
                  <a:schemeClr val="tx1"/>
                </a:solidFill>
                <a:latin typeface="+mn-lt"/>
              </a:rPr>
              <a:t>. </a:t>
            </a:r>
            <a:r>
              <a:rPr lang="es-ES" sz="3600" dirty="0" err="1">
                <a:solidFill>
                  <a:schemeClr val="tx1"/>
                </a:solidFill>
                <a:latin typeface="+mn-lt"/>
              </a:rPr>
              <a:t>The</a:t>
            </a:r>
            <a:r>
              <a:rPr lang="es-ES" sz="3600" dirty="0">
                <a:solidFill>
                  <a:schemeClr val="tx1"/>
                </a:solidFill>
                <a:latin typeface="+mn-lt"/>
              </a:rPr>
              <a:t> </a:t>
            </a:r>
            <a:r>
              <a:rPr lang="es-ES" sz="3600" dirty="0" err="1">
                <a:solidFill>
                  <a:schemeClr val="tx1"/>
                </a:solidFill>
                <a:latin typeface="+mn-lt"/>
              </a:rPr>
              <a:t>European</a:t>
            </a:r>
            <a:r>
              <a:rPr lang="es-ES" sz="3600" dirty="0">
                <a:solidFill>
                  <a:schemeClr val="tx1"/>
                </a:solidFill>
                <a:latin typeface="+mn-lt"/>
              </a:rPr>
              <a:t> </a:t>
            </a:r>
            <a:r>
              <a:rPr lang="es-ES" sz="3600" dirty="0" err="1">
                <a:solidFill>
                  <a:schemeClr val="tx1"/>
                </a:solidFill>
                <a:latin typeface="+mn-lt"/>
              </a:rPr>
              <a:t>Chief</a:t>
            </a:r>
            <a:r>
              <a:rPr lang="es-ES" sz="3600" dirty="0">
                <a:solidFill>
                  <a:schemeClr val="tx1"/>
                </a:solidFill>
                <a:latin typeface="+mn-lt"/>
              </a:rPr>
              <a:t> </a:t>
            </a:r>
            <a:r>
              <a:rPr lang="es-ES" sz="3600" dirty="0" err="1">
                <a:solidFill>
                  <a:schemeClr val="tx1"/>
                </a:solidFill>
                <a:latin typeface="+mn-lt"/>
              </a:rPr>
              <a:t>Prosecutor</a:t>
            </a:r>
            <a:r>
              <a:rPr lang="es-ES" sz="3600" dirty="0">
                <a:solidFill>
                  <a:schemeClr val="tx1"/>
                </a:solidFill>
                <a:latin typeface="+mn-lt"/>
              </a:rPr>
              <a:t>, </a:t>
            </a:r>
            <a:r>
              <a:rPr lang="es-ES" sz="3600" dirty="0" err="1">
                <a:solidFill>
                  <a:schemeClr val="tx1"/>
                </a:solidFill>
                <a:latin typeface="+mn-lt"/>
              </a:rPr>
              <a:t>the</a:t>
            </a:r>
            <a:r>
              <a:rPr lang="es-ES" sz="3600" dirty="0">
                <a:solidFill>
                  <a:schemeClr val="tx1"/>
                </a:solidFill>
                <a:latin typeface="+mn-lt"/>
              </a:rPr>
              <a:t> </a:t>
            </a:r>
            <a:r>
              <a:rPr lang="es-ES" sz="3600" dirty="0" err="1">
                <a:solidFill>
                  <a:schemeClr val="tx1"/>
                </a:solidFill>
                <a:latin typeface="+mn-lt"/>
              </a:rPr>
              <a:t>Deputy</a:t>
            </a:r>
            <a:r>
              <a:rPr lang="es-ES" sz="3600" dirty="0">
                <a:solidFill>
                  <a:schemeClr val="tx1"/>
                </a:solidFill>
                <a:latin typeface="+mn-lt"/>
              </a:rPr>
              <a:t> </a:t>
            </a:r>
            <a:r>
              <a:rPr lang="es-ES" sz="3600" dirty="0" err="1">
                <a:solidFill>
                  <a:schemeClr val="tx1"/>
                </a:solidFill>
                <a:latin typeface="+mn-lt"/>
              </a:rPr>
              <a:t>European</a:t>
            </a:r>
            <a:r>
              <a:rPr lang="es-ES" sz="3600" dirty="0">
                <a:solidFill>
                  <a:schemeClr val="tx1"/>
                </a:solidFill>
                <a:latin typeface="+mn-lt"/>
              </a:rPr>
              <a:t> </a:t>
            </a:r>
            <a:r>
              <a:rPr lang="es-ES" sz="3600" dirty="0" err="1">
                <a:solidFill>
                  <a:schemeClr val="tx1"/>
                </a:solidFill>
                <a:latin typeface="+mn-lt"/>
              </a:rPr>
              <a:t>Chief</a:t>
            </a:r>
            <a:r>
              <a:rPr lang="es-ES" sz="3600" dirty="0">
                <a:solidFill>
                  <a:schemeClr val="tx1"/>
                </a:solidFill>
                <a:latin typeface="+mn-lt"/>
              </a:rPr>
              <a:t> </a:t>
            </a:r>
            <a:r>
              <a:rPr lang="es-ES" sz="3600" dirty="0" err="1">
                <a:solidFill>
                  <a:schemeClr val="tx1"/>
                </a:solidFill>
                <a:latin typeface="+mn-lt"/>
              </a:rPr>
              <a:t>Prosecutors</a:t>
            </a:r>
            <a:r>
              <a:rPr lang="es-ES" sz="3600" dirty="0">
                <a:solidFill>
                  <a:schemeClr val="tx1"/>
                </a:solidFill>
                <a:latin typeface="+mn-lt"/>
              </a:rPr>
              <a:t>, </a:t>
            </a:r>
            <a:r>
              <a:rPr lang="es-ES" sz="3600" dirty="0" err="1">
                <a:solidFill>
                  <a:schemeClr val="tx1"/>
                </a:solidFill>
                <a:latin typeface="+mn-lt"/>
              </a:rPr>
              <a:t>the</a:t>
            </a:r>
            <a:r>
              <a:rPr lang="es-ES" sz="3600" dirty="0">
                <a:solidFill>
                  <a:schemeClr val="tx1"/>
                </a:solidFill>
                <a:latin typeface="+mn-lt"/>
              </a:rPr>
              <a:t> </a:t>
            </a:r>
            <a:r>
              <a:rPr lang="es-ES" sz="3600" dirty="0" err="1">
                <a:solidFill>
                  <a:schemeClr val="tx1"/>
                </a:solidFill>
                <a:latin typeface="+mn-lt"/>
              </a:rPr>
              <a:t>European</a:t>
            </a:r>
            <a:r>
              <a:rPr lang="es-ES" sz="3600" dirty="0">
                <a:solidFill>
                  <a:schemeClr val="tx1"/>
                </a:solidFill>
                <a:latin typeface="+mn-lt"/>
              </a:rPr>
              <a:t> </a:t>
            </a:r>
            <a:r>
              <a:rPr lang="es-ES" sz="3600" dirty="0" err="1">
                <a:solidFill>
                  <a:schemeClr val="tx1"/>
                </a:solidFill>
                <a:latin typeface="+mn-lt"/>
              </a:rPr>
              <a:t>Prosecutors</a:t>
            </a:r>
            <a:r>
              <a:rPr lang="es-ES" sz="3600" dirty="0">
                <a:solidFill>
                  <a:schemeClr val="tx1"/>
                </a:solidFill>
                <a:latin typeface="+mn-lt"/>
              </a:rPr>
              <a:t>, </a:t>
            </a:r>
            <a:r>
              <a:rPr lang="es-ES" sz="3600" dirty="0" err="1">
                <a:solidFill>
                  <a:schemeClr val="tx1"/>
                </a:solidFill>
                <a:latin typeface="+mn-lt"/>
              </a:rPr>
              <a:t>the</a:t>
            </a:r>
            <a:r>
              <a:rPr lang="es-ES" sz="3600" dirty="0">
                <a:solidFill>
                  <a:schemeClr val="tx1"/>
                </a:solidFill>
                <a:latin typeface="+mn-lt"/>
              </a:rPr>
              <a:t> </a:t>
            </a:r>
            <a:r>
              <a:rPr lang="es-ES" sz="3600" dirty="0" err="1">
                <a:solidFill>
                  <a:schemeClr val="tx1"/>
                </a:solidFill>
                <a:latin typeface="+mn-lt"/>
              </a:rPr>
              <a:t>European</a:t>
            </a:r>
            <a:r>
              <a:rPr lang="es-ES" sz="3600" dirty="0">
                <a:solidFill>
                  <a:schemeClr val="tx1"/>
                </a:solidFill>
                <a:latin typeface="+mn-lt"/>
              </a:rPr>
              <a:t> </a:t>
            </a:r>
            <a:r>
              <a:rPr lang="es-ES" sz="3600" dirty="0" err="1">
                <a:solidFill>
                  <a:schemeClr val="tx1"/>
                </a:solidFill>
                <a:latin typeface="+mn-lt"/>
              </a:rPr>
              <a:t>Delegated</a:t>
            </a:r>
            <a:r>
              <a:rPr lang="es-ES" sz="3600" dirty="0">
                <a:solidFill>
                  <a:schemeClr val="tx1"/>
                </a:solidFill>
                <a:latin typeface="+mn-lt"/>
              </a:rPr>
              <a:t> </a:t>
            </a:r>
            <a:r>
              <a:rPr lang="es-ES" sz="3600" dirty="0" err="1">
                <a:solidFill>
                  <a:schemeClr val="tx1"/>
                </a:solidFill>
                <a:latin typeface="+mn-lt"/>
              </a:rPr>
              <a:t>Prosecutors</a:t>
            </a:r>
            <a:r>
              <a:rPr lang="es-ES" sz="3600" dirty="0">
                <a:solidFill>
                  <a:schemeClr val="tx1"/>
                </a:solidFill>
                <a:latin typeface="+mn-lt"/>
              </a:rPr>
              <a:t>, </a:t>
            </a:r>
            <a:r>
              <a:rPr lang="es-ES" sz="3600" dirty="0" err="1">
                <a:solidFill>
                  <a:schemeClr val="tx1"/>
                </a:solidFill>
                <a:latin typeface="+mn-lt"/>
              </a:rPr>
              <a:t>the</a:t>
            </a:r>
            <a:r>
              <a:rPr lang="es-ES" sz="3600" dirty="0">
                <a:solidFill>
                  <a:schemeClr val="tx1"/>
                </a:solidFill>
                <a:latin typeface="+mn-lt"/>
              </a:rPr>
              <a:t> </a:t>
            </a:r>
            <a:r>
              <a:rPr lang="es-ES" sz="3600" dirty="0" err="1">
                <a:solidFill>
                  <a:schemeClr val="tx1"/>
                </a:solidFill>
                <a:latin typeface="+mn-lt"/>
              </a:rPr>
              <a:t>Administrative</a:t>
            </a:r>
            <a:r>
              <a:rPr lang="es-ES" sz="3600" dirty="0">
                <a:solidFill>
                  <a:schemeClr val="tx1"/>
                </a:solidFill>
                <a:latin typeface="+mn-lt"/>
              </a:rPr>
              <a:t> Director, as </a:t>
            </a:r>
            <a:r>
              <a:rPr lang="es-ES" sz="3600" dirty="0" err="1">
                <a:solidFill>
                  <a:schemeClr val="tx1"/>
                </a:solidFill>
                <a:latin typeface="+mn-lt"/>
              </a:rPr>
              <a:t>well</a:t>
            </a:r>
            <a:r>
              <a:rPr lang="es-ES" sz="3600" dirty="0">
                <a:solidFill>
                  <a:schemeClr val="tx1"/>
                </a:solidFill>
                <a:latin typeface="+mn-lt"/>
              </a:rPr>
              <a:t> as </a:t>
            </a:r>
            <a:r>
              <a:rPr lang="es-ES" sz="3600" dirty="0" err="1">
                <a:solidFill>
                  <a:schemeClr val="tx1"/>
                </a:solidFill>
                <a:latin typeface="+mn-lt"/>
              </a:rPr>
              <a:t>the</a:t>
            </a:r>
            <a:r>
              <a:rPr lang="es-ES" sz="3600" dirty="0">
                <a:solidFill>
                  <a:schemeClr val="tx1"/>
                </a:solidFill>
                <a:latin typeface="+mn-lt"/>
              </a:rPr>
              <a:t> staff of </a:t>
            </a:r>
            <a:r>
              <a:rPr lang="es-ES" sz="3600" dirty="0" err="1">
                <a:solidFill>
                  <a:schemeClr val="tx1"/>
                </a:solidFill>
                <a:latin typeface="+mn-lt"/>
              </a:rPr>
              <a:t>the</a:t>
            </a:r>
            <a:r>
              <a:rPr lang="es-ES" sz="3600" dirty="0">
                <a:solidFill>
                  <a:schemeClr val="tx1"/>
                </a:solidFill>
                <a:latin typeface="+mn-lt"/>
              </a:rPr>
              <a:t> EPPO </a:t>
            </a:r>
            <a:r>
              <a:rPr lang="es-ES" sz="3600" dirty="0" err="1">
                <a:solidFill>
                  <a:schemeClr val="tx1"/>
                </a:solidFill>
                <a:latin typeface="+mn-lt"/>
              </a:rPr>
              <a:t>shall</a:t>
            </a:r>
            <a:r>
              <a:rPr lang="es-ES" sz="3600" dirty="0">
                <a:solidFill>
                  <a:schemeClr val="tx1"/>
                </a:solidFill>
                <a:latin typeface="+mn-lt"/>
              </a:rPr>
              <a:t> </a:t>
            </a:r>
            <a:r>
              <a:rPr lang="es-ES" sz="3600" dirty="0" err="1">
                <a:solidFill>
                  <a:schemeClr val="tx1"/>
                </a:solidFill>
                <a:latin typeface="+mn-lt"/>
              </a:rPr>
              <a:t>act</a:t>
            </a:r>
            <a:r>
              <a:rPr lang="es-ES" sz="3600" dirty="0">
                <a:solidFill>
                  <a:schemeClr val="tx1"/>
                </a:solidFill>
                <a:latin typeface="+mn-lt"/>
              </a:rPr>
              <a:t> in </a:t>
            </a:r>
            <a:r>
              <a:rPr lang="es-ES" sz="3600" dirty="0" err="1">
                <a:solidFill>
                  <a:schemeClr val="tx1"/>
                </a:solidFill>
                <a:latin typeface="+mn-lt"/>
              </a:rPr>
              <a:t>the</a:t>
            </a:r>
            <a:r>
              <a:rPr lang="es-ES" sz="3600" dirty="0">
                <a:solidFill>
                  <a:schemeClr val="tx1"/>
                </a:solidFill>
                <a:latin typeface="+mn-lt"/>
              </a:rPr>
              <a:t> </a:t>
            </a:r>
            <a:r>
              <a:rPr lang="es-ES" sz="3600" dirty="0" err="1">
                <a:solidFill>
                  <a:schemeClr val="tx1"/>
                </a:solidFill>
                <a:latin typeface="+mn-lt"/>
              </a:rPr>
              <a:t>interest</a:t>
            </a:r>
            <a:r>
              <a:rPr lang="es-ES" sz="3600" dirty="0">
                <a:solidFill>
                  <a:schemeClr val="tx1"/>
                </a:solidFill>
                <a:latin typeface="+mn-lt"/>
              </a:rPr>
              <a:t> of </a:t>
            </a:r>
            <a:r>
              <a:rPr lang="es-ES" sz="3600" dirty="0" err="1">
                <a:solidFill>
                  <a:schemeClr val="tx1"/>
                </a:solidFill>
                <a:latin typeface="+mn-lt"/>
              </a:rPr>
              <a:t>the</a:t>
            </a:r>
            <a:r>
              <a:rPr lang="es-ES" sz="3600" dirty="0">
                <a:solidFill>
                  <a:schemeClr val="tx1"/>
                </a:solidFill>
                <a:latin typeface="+mn-lt"/>
              </a:rPr>
              <a:t> </a:t>
            </a:r>
            <a:r>
              <a:rPr lang="es-ES" sz="3600" dirty="0" err="1">
                <a:solidFill>
                  <a:schemeClr val="tx1"/>
                </a:solidFill>
                <a:latin typeface="+mn-lt"/>
              </a:rPr>
              <a:t>Union</a:t>
            </a:r>
            <a:r>
              <a:rPr lang="es-ES" sz="3600" dirty="0">
                <a:solidFill>
                  <a:schemeClr val="tx1"/>
                </a:solidFill>
                <a:latin typeface="+mn-lt"/>
              </a:rPr>
              <a:t> as a </a:t>
            </a:r>
            <a:r>
              <a:rPr lang="es-ES" sz="3600" dirty="0" err="1">
                <a:solidFill>
                  <a:schemeClr val="tx1"/>
                </a:solidFill>
                <a:latin typeface="+mn-lt"/>
              </a:rPr>
              <a:t>whole</a:t>
            </a:r>
            <a:r>
              <a:rPr lang="es-ES" sz="3600" dirty="0">
                <a:solidFill>
                  <a:schemeClr val="tx1"/>
                </a:solidFill>
                <a:latin typeface="+mn-lt"/>
              </a:rPr>
              <a:t>, as </a:t>
            </a:r>
            <a:r>
              <a:rPr lang="es-ES" sz="3600" dirty="0" err="1">
                <a:solidFill>
                  <a:schemeClr val="tx1"/>
                </a:solidFill>
                <a:latin typeface="+mn-lt"/>
              </a:rPr>
              <a:t>defined</a:t>
            </a:r>
            <a:r>
              <a:rPr lang="es-ES" sz="3600" dirty="0">
                <a:solidFill>
                  <a:schemeClr val="tx1"/>
                </a:solidFill>
                <a:latin typeface="+mn-lt"/>
              </a:rPr>
              <a:t> </a:t>
            </a:r>
            <a:r>
              <a:rPr lang="es-ES" sz="3600" dirty="0" err="1">
                <a:solidFill>
                  <a:schemeClr val="tx1"/>
                </a:solidFill>
                <a:latin typeface="+mn-lt"/>
              </a:rPr>
              <a:t>by</a:t>
            </a:r>
            <a:r>
              <a:rPr lang="es-ES" sz="3600" dirty="0">
                <a:solidFill>
                  <a:schemeClr val="tx1"/>
                </a:solidFill>
                <a:latin typeface="+mn-lt"/>
              </a:rPr>
              <a:t> </a:t>
            </a:r>
            <a:r>
              <a:rPr lang="es-ES" sz="3600" dirty="0" err="1">
                <a:solidFill>
                  <a:schemeClr val="tx1"/>
                </a:solidFill>
                <a:latin typeface="+mn-lt"/>
              </a:rPr>
              <a:t>law</a:t>
            </a:r>
            <a:r>
              <a:rPr lang="es-ES" sz="3600" dirty="0">
                <a:solidFill>
                  <a:schemeClr val="tx1"/>
                </a:solidFill>
                <a:latin typeface="+mn-lt"/>
              </a:rPr>
              <a:t>, and </a:t>
            </a:r>
            <a:r>
              <a:rPr lang="es-ES" sz="3600" dirty="0" err="1">
                <a:solidFill>
                  <a:schemeClr val="tx1"/>
                </a:solidFill>
                <a:latin typeface="+mn-lt"/>
              </a:rPr>
              <a:t>neither</a:t>
            </a:r>
            <a:r>
              <a:rPr lang="es-ES" sz="3600" dirty="0">
                <a:solidFill>
                  <a:schemeClr val="tx1"/>
                </a:solidFill>
                <a:latin typeface="+mn-lt"/>
              </a:rPr>
              <a:t> </a:t>
            </a:r>
            <a:r>
              <a:rPr lang="es-ES" sz="3600" dirty="0" err="1">
                <a:solidFill>
                  <a:schemeClr val="tx1"/>
                </a:solidFill>
                <a:latin typeface="+mn-lt"/>
              </a:rPr>
              <a:t>seek</a:t>
            </a:r>
            <a:r>
              <a:rPr lang="es-ES" sz="3600" dirty="0">
                <a:solidFill>
                  <a:schemeClr val="tx1"/>
                </a:solidFill>
                <a:latin typeface="+mn-lt"/>
              </a:rPr>
              <a:t> </a:t>
            </a:r>
            <a:r>
              <a:rPr lang="es-ES" sz="3600" dirty="0" err="1">
                <a:solidFill>
                  <a:schemeClr val="tx1"/>
                </a:solidFill>
                <a:latin typeface="+mn-lt"/>
              </a:rPr>
              <a:t>nor</a:t>
            </a:r>
            <a:r>
              <a:rPr lang="es-ES" sz="3600" dirty="0">
                <a:solidFill>
                  <a:schemeClr val="tx1"/>
                </a:solidFill>
                <a:latin typeface="+mn-lt"/>
              </a:rPr>
              <a:t> </a:t>
            </a:r>
            <a:r>
              <a:rPr lang="es-ES" sz="3600" dirty="0" err="1">
                <a:solidFill>
                  <a:schemeClr val="tx1"/>
                </a:solidFill>
                <a:latin typeface="+mn-lt"/>
              </a:rPr>
              <a:t>take</a:t>
            </a:r>
            <a:r>
              <a:rPr lang="es-ES" sz="3600" dirty="0">
                <a:solidFill>
                  <a:schemeClr val="tx1"/>
                </a:solidFill>
                <a:latin typeface="+mn-lt"/>
              </a:rPr>
              <a:t> </a:t>
            </a:r>
            <a:r>
              <a:rPr lang="es-ES" sz="3600" dirty="0" err="1">
                <a:solidFill>
                  <a:schemeClr val="tx1"/>
                </a:solidFill>
                <a:latin typeface="+mn-lt"/>
              </a:rPr>
              <a:t>instructions</a:t>
            </a:r>
            <a:r>
              <a:rPr lang="es-ES" sz="3600" dirty="0">
                <a:solidFill>
                  <a:schemeClr val="tx1"/>
                </a:solidFill>
                <a:latin typeface="+mn-lt"/>
              </a:rPr>
              <a:t> </a:t>
            </a:r>
            <a:r>
              <a:rPr lang="es-ES" sz="3600" dirty="0" err="1">
                <a:solidFill>
                  <a:schemeClr val="tx1"/>
                </a:solidFill>
                <a:latin typeface="+mn-lt"/>
              </a:rPr>
              <a:t>from</a:t>
            </a:r>
            <a:r>
              <a:rPr lang="es-ES" sz="3600" dirty="0">
                <a:solidFill>
                  <a:schemeClr val="tx1"/>
                </a:solidFill>
                <a:latin typeface="+mn-lt"/>
              </a:rPr>
              <a:t> </a:t>
            </a:r>
            <a:r>
              <a:rPr lang="es-ES" sz="3600" dirty="0" err="1">
                <a:solidFill>
                  <a:schemeClr val="tx1"/>
                </a:solidFill>
                <a:latin typeface="+mn-lt"/>
              </a:rPr>
              <a:t>any</a:t>
            </a:r>
            <a:r>
              <a:rPr lang="es-ES" sz="3600" dirty="0">
                <a:solidFill>
                  <a:schemeClr val="tx1"/>
                </a:solidFill>
                <a:latin typeface="+mn-lt"/>
              </a:rPr>
              <a:t> </a:t>
            </a:r>
            <a:r>
              <a:rPr lang="es-ES" sz="3600" dirty="0" err="1">
                <a:solidFill>
                  <a:schemeClr val="tx1"/>
                </a:solidFill>
                <a:latin typeface="+mn-lt"/>
              </a:rPr>
              <a:t>person</a:t>
            </a:r>
            <a:r>
              <a:rPr lang="es-ES" sz="3600" dirty="0">
                <a:solidFill>
                  <a:schemeClr val="tx1"/>
                </a:solidFill>
                <a:latin typeface="+mn-lt"/>
              </a:rPr>
              <a:t> </a:t>
            </a:r>
            <a:r>
              <a:rPr lang="es-ES" sz="3600" dirty="0" err="1">
                <a:solidFill>
                  <a:schemeClr val="tx1"/>
                </a:solidFill>
                <a:latin typeface="+mn-lt"/>
              </a:rPr>
              <a:t>external</a:t>
            </a:r>
            <a:r>
              <a:rPr lang="es-ES" sz="3600" dirty="0">
                <a:solidFill>
                  <a:schemeClr val="tx1"/>
                </a:solidFill>
                <a:latin typeface="+mn-lt"/>
              </a:rPr>
              <a:t> to </a:t>
            </a:r>
            <a:r>
              <a:rPr lang="es-ES" sz="3600" dirty="0" err="1">
                <a:solidFill>
                  <a:schemeClr val="tx1"/>
                </a:solidFill>
                <a:latin typeface="+mn-lt"/>
              </a:rPr>
              <a:t>the</a:t>
            </a:r>
            <a:r>
              <a:rPr lang="es-ES" sz="3600" dirty="0">
                <a:solidFill>
                  <a:schemeClr val="tx1"/>
                </a:solidFill>
                <a:latin typeface="+mn-lt"/>
              </a:rPr>
              <a:t> EPPO, </a:t>
            </a:r>
            <a:r>
              <a:rPr lang="es-ES" sz="3600" dirty="0" err="1">
                <a:solidFill>
                  <a:schemeClr val="tx1"/>
                </a:solidFill>
                <a:latin typeface="+mn-lt"/>
              </a:rPr>
              <a:t>any</a:t>
            </a:r>
            <a:r>
              <a:rPr lang="es-ES" sz="3600" dirty="0">
                <a:solidFill>
                  <a:schemeClr val="tx1"/>
                </a:solidFill>
                <a:latin typeface="+mn-lt"/>
              </a:rPr>
              <a:t> </a:t>
            </a:r>
            <a:r>
              <a:rPr lang="es-ES" sz="3600" dirty="0" err="1">
                <a:solidFill>
                  <a:schemeClr val="tx1"/>
                </a:solidFill>
                <a:latin typeface="+mn-lt"/>
              </a:rPr>
              <a:t>Member</a:t>
            </a:r>
            <a:r>
              <a:rPr lang="es-ES" sz="3600" dirty="0">
                <a:solidFill>
                  <a:schemeClr val="tx1"/>
                </a:solidFill>
                <a:latin typeface="+mn-lt"/>
              </a:rPr>
              <a:t> </a:t>
            </a:r>
            <a:r>
              <a:rPr lang="es-ES" sz="3600" dirty="0" err="1">
                <a:solidFill>
                  <a:schemeClr val="tx1"/>
                </a:solidFill>
                <a:latin typeface="+mn-lt"/>
              </a:rPr>
              <a:t>State</a:t>
            </a:r>
            <a:r>
              <a:rPr lang="es-ES" sz="3600" dirty="0">
                <a:solidFill>
                  <a:schemeClr val="tx1"/>
                </a:solidFill>
                <a:latin typeface="+mn-lt"/>
              </a:rPr>
              <a:t> of </a:t>
            </a:r>
            <a:r>
              <a:rPr lang="es-ES" sz="3600" dirty="0" err="1">
                <a:solidFill>
                  <a:schemeClr val="tx1"/>
                </a:solidFill>
                <a:latin typeface="+mn-lt"/>
              </a:rPr>
              <a:t>the</a:t>
            </a:r>
            <a:r>
              <a:rPr lang="es-ES" sz="3600" dirty="0">
                <a:solidFill>
                  <a:schemeClr val="tx1"/>
                </a:solidFill>
                <a:latin typeface="+mn-lt"/>
              </a:rPr>
              <a:t> </a:t>
            </a:r>
            <a:r>
              <a:rPr lang="es-ES" sz="3600" dirty="0" err="1">
                <a:solidFill>
                  <a:schemeClr val="tx1"/>
                </a:solidFill>
                <a:latin typeface="+mn-lt"/>
              </a:rPr>
              <a:t>European</a:t>
            </a:r>
            <a:r>
              <a:rPr lang="es-ES" sz="3600" dirty="0">
                <a:solidFill>
                  <a:schemeClr val="tx1"/>
                </a:solidFill>
                <a:latin typeface="+mn-lt"/>
              </a:rPr>
              <a:t> </a:t>
            </a:r>
            <a:r>
              <a:rPr lang="es-ES" sz="3600" dirty="0" err="1">
                <a:solidFill>
                  <a:schemeClr val="tx1"/>
                </a:solidFill>
                <a:latin typeface="+mn-lt"/>
              </a:rPr>
              <a:t>Union</a:t>
            </a:r>
            <a:r>
              <a:rPr lang="es-ES" sz="3600" dirty="0">
                <a:solidFill>
                  <a:schemeClr val="tx1"/>
                </a:solidFill>
                <a:latin typeface="+mn-lt"/>
              </a:rPr>
              <a:t> </a:t>
            </a:r>
            <a:r>
              <a:rPr lang="es-ES" sz="3600" dirty="0" err="1">
                <a:solidFill>
                  <a:schemeClr val="tx1"/>
                </a:solidFill>
                <a:latin typeface="+mn-lt"/>
              </a:rPr>
              <a:t>or</a:t>
            </a:r>
            <a:r>
              <a:rPr lang="es-ES" sz="3600" dirty="0">
                <a:solidFill>
                  <a:schemeClr val="tx1"/>
                </a:solidFill>
                <a:latin typeface="+mn-lt"/>
              </a:rPr>
              <a:t> </a:t>
            </a:r>
            <a:r>
              <a:rPr lang="es-ES" sz="3600" dirty="0" err="1">
                <a:solidFill>
                  <a:schemeClr val="tx1"/>
                </a:solidFill>
                <a:latin typeface="+mn-lt"/>
              </a:rPr>
              <a:t>any</a:t>
            </a:r>
            <a:r>
              <a:rPr lang="es-ES" sz="3600" dirty="0">
                <a:solidFill>
                  <a:schemeClr val="tx1"/>
                </a:solidFill>
                <a:latin typeface="+mn-lt"/>
              </a:rPr>
              <a:t> </a:t>
            </a:r>
            <a:r>
              <a:rPr lang="es-ES" sz="3600" dirty="0" err="1">
                <a:solidFill>
                  <a:schemeClr val="tx1"/>
                </a:solidFill>
                <a:latin typeface="+mn-lt"/>
              </a:rPr>
              <a:t>institution</a:t>
            </a:r>
            <a:r>
              <a:rPr lang="es-ES" sz="3600" dirty="0">
                <a:solidFill>
                  <a:schemeClr val="tx1"/>
                </a:solidFill>
                <a:latin typeface="+mn-lt"/>
              </a:rPr>
              <a:t>, </a:t>
            </a:r>
            <a:r>
              <a:rPr lang="es-ES" sz="3600" dirty="0" err="1">
                <a:solidFill>
                  <a:schemeClr val="tx1"/>
                </a:solidFill>
                <a:latin typeface="+mn-lt"/>
              </a:rPr>
              <a:t>body</a:t>
            </a:r>
            <a:r>
              <a:rPr lang="es-ES" sz="3600" dirty="0">
                <a:solidFill>
                  <a:schemeClr val="tx1"/>
                </a:solidFill>
                <a:latin typeface="+mn-lt"/>
              </a:rPr>
              <a:t>, office </a:t>
            </a:r>
            <a:r>
              <a:rPr lang="es-ES" sz="3600" dirty="0" err="1">
                <a:solidFill>
                  <a:schemeClr val="tx1"/>
                </a:solidFill>
                <a:latin typeface="+mn-lt"/>
              </a:rPr>
              <a:t>or</a:t>
            </a:r>
            <a:r>
              <a:rPr lang="es-ES" sz="3600" dirty="0">
                <a:solidFill>
                  <a:schemeClr val="tx1"/>
                </a:solidFill>
                <a:latin typeface="+mn-lt"/>
              </a:rPr>
              <a:t> </a:t>
            </a:r>
            <a:r>
              <a:rPr lang="es-ES" sz="3600" dirty="0" err="1">
                <a:solidFill>
                  <a:schemeClr val="tx1"/>
                </a:solidFill>
                <a:latin typeface="+mn-lt"/>
              </a:rPr>
              <a:t>agency</a:t>
            </a:r>
            <a:r>
              <a:rPr lang="es-ES" sz="3600" dirty="0">
                <a:solidFill>
                  <a:schemeClr val="tx1"/>
                </a:solidFill>
                <a:latin typeface="+mn-lt"/>
              </a:rPr>
              <a:t> of </a:t>
            </a:r>
            <a:r>
              <a:rPr lang="es-ES" sz="3600" dirty="0" err="1">
                <a:solidFill>
                  <a:schemeClr val="tx1"/>
                </a:solidFill>
                <a:latin typeface="+mn-lt"/>
              </a:rPr>
              <a:t>the</a:t>
            </a:r>
            <a:r>
              <a:rPr lang="es-ES" sz="3600" dirty="0">
                <a:solidFill>
                  <a:schemeClr val="tx1"/>
                </a:solidFill>
                <a:latin typeface="+mn-lt"/>
              </a:rPr>
              <a:t> </a:t>
            </a:r>
            <a:r>
              <a:rPr lang="es-ES" sz="3600" dirty="0" err="1">
                <a:solidFill>
                  <a:schemeClr val="tx1"/>
                </a:solidFill>
                <a:latin typeface="+mn-lt"/>
              </a:rPr>
              <a:t>Union</a:t>
            </a:r>
            <a:r>
              <a:rPr lang="es-ES" sz="3600" dirty="0">
                <a:solidFill>
                  <a:schemeClr val="tx1"/>
                </a:solidFill>
                <a:latin typeface="+mn-lt"/>
              </a:rPr>
              <a:t> in </a:t>
            </a:r>
            <a:r>
              <a:rPr lang="es-ES" sz="3600" dirty="0" err="1">
                <a:solidFill>
                  <a:schemeClr val="tx1"/>
                </a:solidFill>
                <a:latin typeface="+mn-lt"/>
              </a:rPr>
              <a:t>the</a:t>
            </a:r>
            <a:r>
              <a:rPr lang="es-ES" sz="3600" dirty="0">
                <a:solidFill>
                  <a:schemeClr val="tx1"/>
                </a:solidFill>
                <a:latin typeface="+mn-lt"/>
              </a:rPr>
              <a:t> performance of </a:t>
            </a:r>
            <a:r>
              <a:rPr lang="es-ES" sz="3600" dirty="0" err="1">
                <a:solidFill>
                  <a:schemeClr val="tx1"/>
                </a:solidFill>
                <a:latin typeface="+mn-lt"/>
              </a:rPr>
              <a:t>their</a:t>
            </a:r>
            <a:r>
              <a:rPr lang="es-ES" sz="3600" dirty="0">
                <a:solidFill>
                  <a:schemeClr val="tx1"/>
                </a:solidFill>
                <a:latin typeface="+mn-lt"/>
              </a:rPr>
              <a:t> </a:t>
            </a:r>
            <a:r>
              <a:rPr lang="es-ES" sz="3600" dirty="0" err="1">
                <a:solidFill>
                  <a:schemeClr val="tx1"/>
                </a:solidFill>
                <a:latin typeface="+mn-lt"/>
              </a:rPr>
              <a:t>duties</a:t>
            </a:r>
            <a:r>
              <a:rPr lang="es-ES" sz="3600" dirty="0">
                <a:solidFill>
                  <a:schemeClr val="tx1"/>
                </a:solidFill>
                <a:latin typeface="+mn-lt"/>
              </a:rPr>
              <a:t> </a:t>
            </a:r>
            <a:r>
              <a:rPr lang="es-ES" sz="3600" dirty="0" err="1">
                <a:solidFill>
                  <a:schemeClr val="tx1"/>
                </a:solidFill>
                <a:latin typeface="+mn-lt"/>
              </a:rPr>
              <a:t>under</a:t>
            </a:r>
            <a:r>
              <a:rPr lang="es-ES" sz="3600" dirty="0">
                <a:solidFill>
                  <a:schemeClr val="tx1"/>
                </a:solidFill>
                <a:latin typeface="+mn-lt"/>
              </a:rPr>
              <a:t> </a:t>
            </a:r>
            <a:r>
              <a:rPr lang="es-ES" sz="3600" dirty="0" err="1">
                <a:solidFill>
                  <a:schemeClr val="tx1"/>
                </a:solidFill>
                <a:latin typeface="+mn-lt"/>
              </a:rPr>
              <a:t>this</a:t>
            </a:r>
            <a:r>
              <a:rPr lang="es-ES" sz="3600" dirty="0">
                <a:solidFill>
                  <a:schemeClr val="tx1"/>
                </a:solidFill>
                <a:latin typeface="+mn-lt"/>
              </a:rPr>
              <a:t> </a:t>
            </a:r>
            <a:r>
              <a:rPr lang="es-ES" sz="3600" dirty="0" err="1">
                <a:solidFill>
                  <a:schemeClr val="tx1"/>
                </a:solidFill>
                <a:latin typeface="+mn-lt"/>
              </a:rPr>
              <a:t>Regulation</a:t>
            </a:r>
            <a:r>
              <a:rPr lang="es-ES" sz="3600" dirty="0">
                <a:solidFill>
                  <a:schemeClr val="tx1"/>
                </a:solidFill>
                <a:latin typeface="+mn-lt"/>
              </a:rPr>
              <a:t>. </a:t>
            </a:r>
            <a:r>
              <a:rPr lang="es-ES" sz="3600" dirty="0" err="1">
                <a:solidFill>
                  <a:schemeClr val="tx1"/>
                </a:solidFill>
                <a:latin typeface="+mn-lt"/>
              </a:rPr>
              <a:t>The</a:t>
            </a:r>
            <a:r>
              <a:rPr lang="es-ES" sz="3600" dirty="0">
                <a:solidFill>
                  <a:schemeClr val="tx1"/>
                </a:solidFill>
                <a:latin typeface="+mn-lt"/>
              </a:rPr>
              <a:t> </a:t>
            </a:r>
            <a:r>
              <a:rPr lang="es-ES" sz="3600" dirty="0" err="1">
                <a:solidFill>
                  <a:schemeClr val="tx1"/>
                </a:solidFill>
                <a:latin typeface="+mn-lt"/>
              </a:rPr>
              <a:t>Member</a:t>
            </a:r>
            <a:r>
              <a:rPr lang="es-ES" sz="3600" dirty="0">
                <a:solidFill>
                  <a:schemeClr val="tx1"/>
                </a:solidFill>
                <a:latin typeface="+mn-lt"/>
              </a:rPr>
              <a:t> </a:t>
            </a:r>
            <a:r>
              <a:rPr lang="es-ES" sz="3600" dirty="0" err="1">
                <a:solidFill>
                  <a:schemeClr val="tx1"/>
                </a:solidFill>
                <a:latin typeface="+mn-lt"/>
              </a:rPr>
              <a:t>States</a:t>
            </a:r>
            <a:r>
              <a:rPr lang="es-ES" sz="3600" dirty="0">
                <a:solidFill>
                  <a:schemeClr val="tx1"/>
                </a:solidFill>
                <a:latin typeface="+mn-lt"/>
              </a:rPr>
              <a:t> of </a:t>
            </a:r>
            <a:r>
              <a:rPr lang="es-ES" sz="3600" dirty="0" err="1">
                <a:solidFill>
                  <a:schemeClr val="tx1"/>
                </a:solidFill>
                <a:latin typeface="+mn-lt"/>
              </a:rPr>
              <a:t>the</a:t>
            </a:r>
            <a:r>
              <a:rPr lang="es-ES" sz="3600" dirty="0">
                <a:solidFill>
                  <a:schemeClr val="tx1"/>
                </a:solidFill>
                <a:latin typeface="+mn-lt"/>
              </a:rPr>
              <a:t> </a:t>
            </a:r>
            <a:r>
              <a:rPr lang="es-ES" sz="3600" dirty="0" err="1">
                <a:solidFill>
                  <a:schemeClr val="tx1"/>
                </a:solidFill>
                <a:latin typeface="+mn-lt"/>
              </a:rPr>
              <a:t>European</a:t>
            </a:r>
            <a:r>
              <a:rPr lang="es-ES" sz="3600" dirty="0">
                <a:solidFill>
                  <a:schemeClr val="tx1"/>
                </a:solidFill>
                <a:latin typeface="+mn-lt"/>
              </a:rPr>
              <a:t> </a:t>
            </a:r>
            <a:r>
              <a:rPr lang="es-ES" sz="3600" dirty="0" err="1">
                <a:solidFill>
                  <a:schemeClr val="tx1"/>
                </a:solidFill>
                <a:latin typeface="+mn-lt"/>
              </a:rPr>
              <a:t>Union</a:t>
            </a:r>
            <a:r>
              <a:rPr lang="es-ES" sz="3600" dirty="0">
                <a:solidFill>
                  <a:schemeClr val="tx1"/>
                </a:solidFill>
                <a:latin typeface="+mn-lt"/>
              </a:rPr>
              <a:t> and </a:t>
            </a:r>
            <a:r>
              <a:rPr lang="es-ES" sz="3600" dirty="0" err="1">
                <a:solidFill>
                  <a:schemeClr val="tx1"/>
                </a:solidFill>
                <a:latin typeface="+mn-lt"/>
              </a:rPr>
              <a:t>the</a:t>
            </a:r>
            <a:r>
              <a:rPr lang="es-ES" sz="3600" dirty="0">
                <a:solidFill>
                  <a:schemeClr val="tx1"/>
                </a:solidFill>
                <a:latin typeface="+mn-lt"/>
              </a:rPr>
              <a:t> </a:t>
            </a:r>
            <a:r>
              <a:rPr lang="es-ES" sz="3600" dirty="0" err="1">
                <a:solidFill>
                  <a:schemeClr val="tx1"/>
                </a:solidFill>
                <a:latin typeface="+mn-lt"/>
              </a:rPr>
              <a:t>institutions</a:t>
            </a:r>
            <a:r>
              <a:rPr lang="es-ES" sz="3600" dirty="0">
                <a:solidFill>
                  <a:schemeClr val="tx1"/>
                </a:solidFill>
                <a:latin typeface="+mn-lt"/>
              </a:rPr>
              <a:t>, </a:t>
            </a:r>
            <a:r>
              <a:rPr lang="es-ES" sz="3600" dirty="0" err="1">
                <a:solidFill>
                  <a:schemeClr val="tx1"/>
                </a:solidFill>
                <a:latin typeface="+mn-lt"/>
              </a:rPr>
              <a:t>bodies</a:t>
            </a:r>
            <a:r>
              <a:rPr lang="es-ES" sz="3600" dirty="0">
                <a:solidFill>
                  <a:schemeClr val="tx1"/>
                </a:solidFill>
                <a:latin typeface="+mn-lt"/>
              </a:rPr>
              <a:t>, </a:t>
            </a:r>
            <a:r>
              <a:rPr lang="es-ES" sz="3600" dirty="0" err="1">
                <a:solidFill>
                  <a:schemeClr val="tx1"/>
                </a:solidFill>
                <a:latin typeface="+mn-lt"/>
              </a:rPr>
              <a:t>offices</a:t>
            </a:r>
            <a:r>
              <a:rPr lang="es-ES" sz="3600" dirty="0">
                <a:solidFill>
                  <a:schemeClr val="tx1"/>
                </a:solidFill>
                <a:latin typeface="+mn-lt"/>
              </a:rPr>
              <a:t> and agencies of </a:t>
            </a:r>
            <a:r>
              <a:rPr lang="es-ES" sz="3600" dirty="0" err="1">
                <a:solidFill>
                  <a:schemeClr val="tx1"/>
                </a:solidFill>
                <a:latin typeface="+mn-lt"/>
              </a:rPr>
              <a:t>the</a:t>
            </a:r>
            <a:r>
              <a:rPr lang="es-ES" sz="3600" dirty="0">
                <a:solidFill>
                  <a:schemeClr val="tx1"/>
                </a:solidFill>
                <a:latin typeface="+mn-lt"/>
              </a:rPr>
              <a:t> </a:t>
            </a:r>
            <a:r>
              <a:rPr lang="es-ES" sz="3600" dirty="0" err="1">
                <a:solidFill>
                  <a:schemeClr val="tx1"/>
                </a:solidFill>
                <a:latin typeface="+mn-lt"/>
              </a:rPr>
              <a:t>Union</a:t>
            </a:r>
            <a:r>
              <a:rPr lang="es-ES" sz="3600" dirty="0">
                <a:solidFill>
                  <a:schemeClr val="tx1"/>
                </a:solidFill>
                <a:latin typeface="+mn-lt"/>
              </a:rPr>
              <a:t> </a:t>
            </a:r>
            <a:r>
              <a:rPr lang="es-ES" sz="3600" dirty="0" err="1">
                <a:solidFill>
                  <a:schemeClr val="tx1"/>
                </a:solidFill>
                <a:latin typeface="+mn-lt"/>
              </a:rPr>
              <a:t>shall</a:t>
            </a:r>
            <a:r>
              <a:rPr lang="es-ES" sz="3600" dirty="0">
                <a:solidFill>
                  <a:schemeClr val="tx1"/>
                </a:solidFill>
                <a:latin typeface="+mn-lt"/>
              </a:rPr>
              <a:t> </a:t>
            </a:r>
            <a:r>
              <a:rPr lang="es-ES" sz="3600" dirty="0" err="1">
                <a:solidFill>
                  <a:schemeClr val="tx1"/>
                </a:solidFill>
                <a:latin typeface="+mn-lt"/>
              </a:rPr>
              <a:t>respect</a:t>
            </a:r>
            <a:r>
              <a:rPr lang="es-ES" sz="3600" dirty="0">
                <a:solidFill>
                  <a:schemeClr val="tx1"/>
                </a:solidFill>
                <a:latin typeface="+mn-lt"/>
              </a:rPr>
              <a:t> </a:t>
            </a:r>
            <a:r>
              <a:rPr lang="es-ES" sz="3600" dirty="0" err="1">
                <a:solidFill>
                  <a:schemeClr val="tx1"/>
                </a:solidFill>
                <a:latin typeface="+mn-lt"/>
              </a:rPr>
              <a:t>the</a:t>
            </a:r>
            <a:r>
              <a:rPr lang="es-ES" sz="3600" dirty="0">
                <a:solidFill>
                  <a:schemeClr val="tx1"/>
                </a:solidFill>
                <a:latin typeface="+mn-lt"/>
              </a:rPr>
              <a:t> </a:t>
            </a:r>
            <a:r>
              <a:rPr lang="es-ES" sz="3600" dirty="0" err="1">
                <a:solidFill>
                  <a:schemeClr val="tx1"/>
                </a:solidFill>
                <a:latin typeface="+mn-lt"/>
              </a:rPr>
              <a:t>independence</a:t>
            </a:r>
            <a:r>
              <a:rPr lang="es-ES" sz="3600" dirty="0">
                <a:solidFill>
                  <a:schemeClr val="tx1"/>
                </a:solidFill>
                <a:latin typeface="+mn-lt"/>
              </a:rPr>
              <a:t> of </a:t>
            </a:r>
            <a:r>
              <a:rPr lang="es-ES" sz="3600" dirty="0" err="1">
                <a:solidFill>
                  <a:schemeClr val="tx1"/>
                </a:solidFill>
                <a:latin typeface="+mn-lt"/>
              </a:rPr>
              <a:t>the</a:t>
            </a:r>
            <a:r>
              <a:rPr lang="es-ES" sz="3600" dirty="0">
                <a:solidFill>
                  <a:schemeClr val="tx1"/>
                </a:solidFill>
                <a:latin typeface="+mn-lt"/>
              </a:rPr>
              <a:t> EPPO and </a:t>
            </a:r>
            <a:r>
              <a:rPr lang="es-ES" sz="3600" dirty="0" err="1">
                <a:solidFill>
                  <a:schemeClr val="tx1"/>
                </a:solidFill>
                <a:latin typeface="+mn-lt"/>
              </a:rPr>
              <a:t>shall</a:t>
            </a:r>
            <a:r>
              <a:rPr lang="es-ES" sz="3600" dirty="0">
                <a:solidFill>
                  <a:schemeClr val="tx1"/>
                </a:solidFill>
                <a:latin typeface="+mn-lt"/>
              </a:rPr>
              <a:t> </a:t>
            </a:r>
            <a:r>
              <a:rPr lang="es-ES" sz="3600" dirty="0" err="1">
                <a:solidFill>
                  <a:schemeClr val="tx1"/>
                </a:solidFill>
                <a:latin typeface="+mn-lt"/>
              </a:rPr>
              <a:t>not</a:t>
            </a:r>
            <a:r>
              <a:rPr lang="es-ES" sz="3600" dirty="0">
                <a:solidFill>
                  <a:schemeClr val="tx1"/>
                </a:solidFill>
                <a:latin typeface="+mn-lt"/>
              </a:rPr>
              <a:t> </a:t>
            </a:r>
            <a:r>
              <a:rPr lang="es-ES" sz="3600" dirty="0" err="1">
                <a:solidFill>
                  <a:schemeClr val="tx1"/>
                </a:solidFill>
                <a:latin typeface="+mn-lt"/>
              </a:rPr>
              <a:t>seek</a:t>
            </a:r>
            <a:r>
              <a:rPr lang="es-ES" sz="3600" dirty="0">
                <a:solidFill>
                  <a:schemeClr val="tx1"/>
                </a:solidFill>
                <a:latin typeface="+mn-lt"/>
              </a:rPr>
              <a:t> to </a:t>
            </a:r>
            <a:r>
              <a:rPr lang="es-ES" sz="3600" dirty="0" err="1">
                <a:solidFill>
                  <a:schemeClr val="tx1"/>
                </a:solidFill>
                <a:latin typeface="+mn-lt"/>
              </a:rPr>
              <a:t>influence</a:t>
            </a:r>
            <a:r>
              <a:rPr lang="es-ES" sz="3600" dirty="0">
                <a:solidFill>
                  <a:schemeClr val="tx1"/>
                </a:solidFill>
                <a:latin typeface="+mn-lt"/>
              </a:rPr>
              <a:t> </a:t>
            </a:r>
            <a:r>
              <a:rPr lang="es-ES" sz="3600" dirty="0" err="1">
                <a:solidFill>
                  <a:schemeClr val="tx1"/>
                </a:solidFill>
                <a:latin typeface="+mn-lt"/>
              </a:rPr>
              <a:t>it</a:t>
            </a:r>
            <a:r>
              <a:rPr lang="es-ES" sz="3600" dirty="0">
                <a:solidFill>
                  <a:schemeClr val="tx1"/>
                </a:solidFill>
                <a:latin typeface="+mn-lt"/>
              </a:rPr>
              <a:t> in </a:t>
            </a:r>
            <a:r>
              <a:rPr lang="es-ES" sz="3600" dirty="0" err="1">
                <a:solidFill>
                  <a:schemeClr val="tx1"/>
                </a:solidFill>
                <a:latin typeface="+mn-lt"/>
              </a:rPr>
              <a:t>the</a:t>
            </a:r>
            <a:r>
              <a:rPr lang="es-ES" sz="3600" dirty="0">
                <a:solidFill>
                  <a:schemeClr val="tx1"/>
                </a:solidFill>
                <a:latin typeface="+mn-lt"/>
              </a:rPr>
              <a:t> </a:t>
            </a:r>
            <a:r>
              <a:rPr lang="es-ES" sz="3600" dirty="0" err="1">
                <a:solidFill>
                  <a:schemeClr val="tx1"/>
                </a:solidFill>
                <a:latin typeface="+mn-lt"/>
              </a:rPr>
              <a:t>exercise</a:t>
            </a:r>
            <a:r>
              <a:rPr lang="es-ES" sz="3600" dirty="0">
                <a:solidFill>
                  <a:schemeClr val="tx1"/>
                </a:solidFill>
                <a:latin typeface="+mn-lt"/>
              </a:rPr>
              <a:t> of </a:t>
            </a:r>
            <a:r>
              <a:rPr lang="es-ES" sz="3600" dirty="0" err="1">
                <a:solidFill>
                  <a:schemeClr val="tx1"/>
                </a:solidFill>
                <a:latin typeface="+mn-lt"/>
              </a:rPr>
              <a:t>its</a:t>
            </a:r>
            <a:r>
              <a:rPr lang="es-ES" sz="3600" dirty="0">
                <a:solidFill>
                  <a:schemeClr val="tx1"/>
                </a:solidFill>
                <a:latin typeface="+mn-lt"/>
              </a:rPr>
              <a:t> </a:t>
            </a:r>
            <a:r>
              <a:rPr lang="es-ES" sz="3600" dirty="0" err="1">
                <a:solidFill>
                  <a:schemeClr val="tx1"/>
                </a:solidFill>
                <a:latin typeface="+mn-lt"/>
              </a:rPr>
              <a:t>tasks</a:t>
            </a:r>
            <a:r>
              <a:rPr lang="es-ES" sz="3600" dirty="0">
                <a:solidFill>
                  <a:schemeClr val="tx1"/>
                </a:solidFill>
                <a:latin typeface="+mn-lt"/>
              </a:rPr>
              <a:t>.</a:t>
            </a:r>
          </a:p>
          <a:p>
            <a:pPr marL="0" indent="0">
              <a:buNone/>
            </a:pPr>
            <a:r>
              <a:rPr lang="es-ES" sz="3600" dirty="0">
                <a:solidFill>
                  <a:schemeClr val="tx1"/>
                </a:solidFill>
                <a:latin typeface="+mn-lt"/>
              </a:rPr>
              <a:t>2.   </a:t>
            </a:r>
            <a:r>
              <a:rPr lang="es-ES" sz="3600" dirty="0" err="1">
                <a:solidFill>
                  <a:schemeClr val="tx1"/>
                </a:solidFill>
                <a:latin typeface="+mn-lt"/>
              </a:rPr>
              <a:t>The</a:t>
            </a:r>
            <a:r>
              <a:rPr lang="es-ES" sz="3600" dirty="0">
                <a:solidFill>
                  <a:schemeClr val="tx1"/>
                </a:solidFill>
                <a:latin typeface="+mn-lt"/>
              </a:rPr>
              <a:t> EPPO </a:t>
            </a:r>
            <a:r>
              <a:rPr lang="es-ES" sz="3600" dirty="0" err="1">
                <a:solidFill>
                  <a:schemeClr val="tx1"/>
                </a:solidFill>
                <a:latin typeface="+mn-lt"/>
              </a:rPr>
              <a:t>shall</a:t>
            </a:r>
            <a:r>
              <a:rPr lang="es-ES" sz="3600" dirty="0">
                <a:solidFill>
                  <a:schemeClr val="tx1"/>
                </a:solidFill>
                <a:latin typeface="+mn-lt"/>
              </a:rPr>
              <a:t> be </a:t>
            </a:r>
            <a:r>
              <a:rPr lang="es-ES" sz="3600" dirty="0" err="1">
                <a:solidFill>
                  <a:schemeClr val="tx1"/>
                </a:solidFill>
                <a:latin typeface="+mn-lt"/>
              </a:rPr>
              <a:t>accountable</a:t>
            </a:r>
            <a:r>
              <a:rPr lang="es-ES" sz="3600" dirty="0">
                <a:solidFill>
                  <a:schemeClr val="tx1"/>
                </a:solidFill>
                <a:latin typeface="+mn-lt"/>
              </a:rPr>
              <a:t> to </a:t>
            </a:r>
            <a:r>
              <a:rPr lang="es-ES" sz="3600" dirty="0" err="1">
                <a:solidFill>
                  <a:schemeClr val="tx1"/>
                </a:solidFill>
                <a:latin typeface="+mn-lt"/>
              </a:rPr>
              <a:t>the</a:t>
            </a:r>
            <a:r>
              <a:rPr lang="es-ES" sz="3600" dirty="0">
                <a:solidFill>
                  <a:schemeClr val="tx1"/>
                </a:solidFill>
                <a:latin typeface="+mn-lt"/>
              </a:rPr>
              <a:t> </a:t>
            </a:r>
            <a:r>
              <a:rPr lang="es-ES" sz="3600" dirty="0" err="1">
                <a:solidFill>
                  <a:schemeClr val="tx1"/>
                </a:solidFill>
                <a:latin typeface="+mn-lt"/>
              </a:rPr>
              <a:t>European</a:t>
            </a:r>
            <a:r>
              <a:rPr lang="es-ES" sz="3600" dirty="0">
                <a:solidFill>
                  <a:schemeClr val="tx1"/>
                </a:solidFill>
                <a:latin typeface="+mn-lt"/>
              </a:rPr>
              <a:t> </a:t>
            </a:r>
            <a:r>
              <a:rPr lang="es-ES" sz="3600" dirty="0" err="1">
                <a:solidFill>
                  <a:schemeClr val="tx1"/>
                </a:solidFill>
                <a:latin typeface="+mn-lt"/>
              </a:rPr>
              <a:t>Parliament</a:t>
            </a:r>
            <a:r>
              <a:rPr lang="es-ES" sz="3600" dirty="0">
                <a:solidFill>
                  <a:schemeClr val="tx1"/>
                </a:solidFill>
                <a:latin typeface="+mn-lt"/>
              </a:rPr>
              <a:t>, to </a:t>
            </a:r>
            <a:r>
              <a:rPr lang="es-ES" sz="3600" dirty="0" err="1">
                <a:solidFill>
                  <a:schemeClr val="tx1"/>
                </a:solidFill>
                <a:latin typeface="+mn-lt"/>
              </a:rPr>
              <a:t>the</a:t>
            </a:r>
            <a:r>
              <a:rPr lang="es-ES" sz="3600" dirty="0">
                <a:solidFill>
                  <a:schemeClr val="tx1"/>
                </a:solidFill>
                <a:latin typeface="+mn-lt"/>
              </a:rPr>
              <a:t> Council and to </a:t>
            </a:r>
            <a:r>
              <a:rPr lang="es-ES" sz="3600" dirty="0" err="1">
                <a:solidFill>
                  <a:schemeClr val="tx1"/>
                </a:solidFill>
                <a:latin typeface="+mn-lt"/>
              </a:rPr>
              <a:t>the</a:t>
            </a:r>
            <a:r>
              <a:rPr lang="es-ES" sz="3600" dirty="0">
                <a:solidFill>
                  <a:schemeClr val="tx1"/>
                </a:solidFill>
                <a:latin typeface="+mn-lt"/>
              </a:rPr>
              <a:t> </a:t>
            </a:r>
            <a:r>
              <a:rPr lang="es-ES" sz="3600" dirty="0" err="1">
                <a:solidFill>
                  <a:schemeClr val="tx1"/>
                </a:solidFill>
                <a:latin typeface="+mn-lt"/>
              </a:rPr>
              <a:t>Commission</a:t>
            </a:r>
            <a:r>
              <a:rPr lang="es-ES" sz="3600" dirty="0">
                <a:solidFill>
                  <a:schemeClr val="tx1"/>
                </a:solidFill>
                <a:latin typeface="+mn-lt"/>
              </a:rPr>
              <a:t> </a:t>
            </a:r>
            <a:r>
              <a:rPr lang="es-ES" sz="3600" dirty="0" err="1">
                <a:solidFill>
                  <a:schemeClr val="tx1"/>
                </a:solidFill>
                <a:latin typeface="+mn-lt"/>
              </a:rPr>
              <a:t>for</a:t>
            </a:r>
            <a:r>
              <a:rPr lang="es-ES" sz="3600" dirty="0">
                <a:solidFill>
                  <a:schemeClr val="tx1"/>
                </a:solidFill>
                <a:latin typeface="+mn-lt"/>
              </a:rPr>
              <a:t> </a:t>
            </a:r>
            <a:r>
              <a:rPr lang="es-ES" sz="3600" dirty="0" err="1">
                <a:solidFill>
                  <a:schemeClr val="tx1"/>
                </a:solidFill>
                <a:latin typeface="+mn-lt"/>
              </a:rPr>
              <a:t>its</a:t>
            </a:r>
            <a:r>
              <a:rPr lang="es-ES" sz="3600" dirty="0">
                <a:solidFill>
                  <a:schemeClr val="tx1"/>
                </a:solidFill>
                <a:latin typeface="+mn-lt"/>
              </a:rPr>
              <a:t> general </a:t>
            </a:r>
            <a:r>
              <a:rPr lang="es-ES" sz="3600" dirty="0" err="1">
                <a:solidFill>
                  <a:schemeClr val="tx1"/>
                </a:solidFill>
                <a:latin typeface="+mn-lt"/>
              </a:rPr>
              <a:t>activities</a:t>
            </a:r>
            <a:r>
              <a:rPr lang="es-ES" sz="3600" dirty="0">
                <a:solidFill>
                  <a:schemeClr val="tx1"/>
                </a:solidFill>
                <a:latin typeface="+mn-lt"/>
              </a:rPr>
              <a:t>, and </a:t>
            </a:r>
            <a:r>
              <a:rPr lang="es-ES" sz="3600" dirty="0" err="1">
                <a:solidFill>
                  <a:schemeClr val="tx1"/>
                </a:solidFill>
                <a:latin typeface="+mn-lt"/>
              </a:rPr>
              <a:t>shall</a:t>
            </a:r>
            <a:r>
              <a:rPr lang="es-ES" sz="3600" dirty="0">
                <a:solidFill>
                  <a:schemeClr val="tx1"/>
                </a:solidFill>
                <a:latin typeface="+mn-lt"/>
              </a:rPr>
              <a:t> </a:t>
            </a:r>
            <a:r>
              <a:rPr lang="es-ES" sz="3600" dirty="0" err="1">
                <a:solidFill>
                  <a:schemeClr val="tx1"/>
                </a:solidFill>
                <a:latin typeface="+mn-lt"/>
              </a:rPr>
              <a:t>issue</a:t>
            </a:r>
            <a:r>
              <a:rPr lang="es-ES" sz="3600" dirty="0">
                <a:solidFill>
                  <a:schemeClr val="tx1"/>
                </a:solidFill>
                <a:latin typeface="+mn-lt"/>
              </a:rPr>
              <a:t> </a:t>
            </a:r>
            <a:r>
              <a:rPr lang="es-ES" sz="3600" dirty="0" err="1">
                <a:solidFill>
                  <a:schemeClr val="tx1"/>
                </a:solidFill>
                <a:latin typeface="+mn-lt"/>
              </a:rPr>
              <a:t>annual</a:t>
            </a:r>
            <a:r>
              <a:rPr lang="es-ES" sz="3600" dirty="0">
                <a:solidFill>
                  <a:schemeClr val="tx1"/>
                </a:solidFill>
                <a:latin typeface="+mn-lt"/>
              </a:rPr>
              <a:t> </a:t>
            </a:r>
            <a:r>
              <a:rPr lang="es-ES" sz="3600" dirty="0" err="1">
                <a:solidFill>
                  <a:schemeClr val="tx1"/>
                </a:solidFill>
                <a:latin typeface="+mn-lt"/>
              </a:rPr>
              <a:t>reports</a:t>
            </a:r>
            <a:r>
              <a:rPr lang="es-ES" sz="3600" dirty="0">
                <a:solidFill>
                  <a:schemeClr val="tx1"/>
                </a:solidFill>
                <a:latin typeface="+mn-lt"/>
              </a:rPr>
              <a:t> in </a:t>
            </a:r>
            <a:r>
              <a:rPr lang="es-ES" sz="3600" dirty="0" err="1">
                <a:solidFill>
                  <a:schemeClr val="tx1"/>
                </a:solidFill>
                <a:latin typeface="+mn-lt"/>
              </a:rPr>
              <a:t>accordance</a:t>
            </a:r>
            <a:r>
              <a:rPr lang="es-ES" sz="3600" dirty="0">
                <a:solidFill>
                  <a:schemeClr val="tx1"/>
                </a:solidFill>
                <a:latin typeface="+mn-lt"/>
              </a:rPr>
              <a:t> </a:t>
            </a:r>
            <a:r>
              <a:rPr lang="es-ES" sz="3600" dirty="0" err="1">
                <a:solidFill>
                  <a:schemeClr val="tx1"/>
                </a:solidFill>
                <a:latin typeface="+mn-lt"/>
              </a:rPr>
              <a:t>with</a:t>
            </a:r>
            <a:r>
              <a:rPr lang="es-ES" sz="3600" dirty="0">
                <a:solidFill>
                  <a:schemeClr val="tx1"/>
                </a:solidFill>
                <a:latin typeface="+mn-lt"/>
              </a:rPr>
              <a:t> </a:t>
            </a:r>
            <a:r>
              <a:rPr lang="es-ES" sz="3600" dirty="0" err="1">
                <a:solidFill>
                  <a:schemeClr val="tx1"/>
                </a:solidFill>
                <a:latin typeface="+mn-lt"/>
              </a:rPr>
              <a:t>Article</a:t>
            </a:r>
            <a:r>
              <a:rPr lang="es-ES" sz="3600" dirty="0">
                <a:solidFill>
                  <a:schemeClr val="tx1"/>
                </a:solidFill>
                <a:latin typeface="+mn-lt"/>
              </a:rPr>
              <a:t> 7.</a:t>
            </a:r>
          </a:p>
          <a:p>
            <a:pPr marL="0" indent="0">
              <a:buNone/>
            </a:pPr>
            <a:endParaRPr lang="en-US" dirty="0"/>
          </a:p>
        </p:txBody>
      </p:sp>
      <p:sp>
        <p:nvSpPr>
          <p:cNvPr id="4" name="Dia számának helye 3">
            <a:extLst>
              <a:ext uri="{FF2B5EF4-FFF2-40B4-BE49-F238E27FC236}">
                <a16:creationId xmlns:a16="http://schemas.microsoft.com/office/drawing/2014/main" id="{80D64C10-C39B-407E-9488-E30A9FA326C6}"/>
              </a:ext>
            </a:extLst>
          </p:cNvPr>
          <p:cNvSpPr>
            <a:spLocks noGrp="1"/>
          </p:cNvSpPr>
          <p:nvPr>
            <p:ph type="sldNum" sz="quarter" idx="12"/>
          </p:nvPr>
        </p:nvSpPr>
        <p:spPr/>
        <p:txBody>
          <a:bodyPr/>
          <a:lstStyle/>
          <a:p>
            <a:fld id="{6113E31D-E2AB-40D1-8B51-AFA5AFEF393A}" type="slidenum">
              <a:rPr lang="en-US" smtClean="0"/>
              <a:t>7</a:t>
            </a:fld>
            <a:endParaRPr lang="en-US" dirty="0"/>
          </a:p>
        </p:txBody>
      </p:sp>
    </p:spTree>
    <p:extLst>
      <p:ext uri="{BB962C8B-B14F-4D97-AF65-F5344CB8AC3E}">
        <p14:creationId xmlns:p14="http://schemas.microsoft.com/office/powerpoint/2010/main" val="449874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err="1"/>
              <a:t>Appointment</a:t>
            </a:r>
            <a:r>
              <a:rPr lang="es-ES_tradnl" dirty="0"/>
              <a:t>/</a:t>
            </a:r>
            <a:r>
              <a:rPr lang="es-ES_tradnl" dirty="0" err="1"/>
              <a:t>Dismissal</a:t>
            </a:r>
            <a:r>
              <a:rPr lang="es-ES_tradnl" dirty="0"/>
              <a:t> </a:t>
            </a:r>
            <a:r>
              <a:rPr lang="es-ES_tradnl" dirty="0" err="1"/>
              <a:t>members</a:t>
            </a:r>
            <a:r>
              <a:rPr lang="es-ES_tradnl" dirty="0"/>
              <a:t> </a:t>
            </a:r>
            <a:r>
              <a:rPr lang="es-ES_tradnl" dirty="0" err="1"/>
              <a:t>EPPO’s</a:t>
            </a:r>
            <a:r>
              <a:rPr lang="es-ES_tradnl" dirty="0"/>
              <a:t> central office</a:t>
            </a:r>
            <a:endParaRPr lang="es-ES" dirty="0"/>
          </a:p>
        </p:txBody>
      </p:sp>
      <p:sp>
        <p:nvSpPr>
          <p:cNvPr id="3" name="Marcador de contenido 2"/>
          <p:cNvSpPr>
            <a:spLocks noGrp="1"/>
          </p:cNvSpPr>
          <p:nvPr>
            <p:ph idx="1"/>
          </p:nvPr>
        </p:nvSpPr>
        <p:spPr/>
        <p:txBody>
          <a:bodyPr>
            <a:normAutofit fontScale="85000" lnSpcReduction="20000"/>
          </a:bodyPr>
          <a:lstStyle/>
          <a:p>
            <a:pPr>
              <a:buFont typeface="Wingdings" panose="05000000000000000000" pitchFamily="2" charset="2"/>
              <a:buChar char="Ø"/>
            </a:pPr>
            <a:r>
              <a:rPr lang="en-US" sz="2000" b="1" dirty="0">
                <a:solidFill>
                  <a:schemeClr val="tx1"/>
                </a:solidFill>
                <a:latin typeface="+mn-lt"/>
              </a:rPr>
              <a:t>European Chief Prosecutor (Art. 14): </a:t>
            </a:r>
          </a:p>
          <a:p>
            <a:pPr marL="0" indent="0">
              <a:buNone/>
            </a:pPr>
            <a:r>
              <a:rPr lang="en-US" sz="2000" dirty="0">
                <a:solidFill>
                  <a:schemeClr val="tx1"/>
                </a:solidFill>
                <a:latin typeface="+mn-lt"/>
              </a:rPr>
              <a:t>Appointment: European Parliament and Council by common accord on the basis of an open call for candidates and a shortlist of qualified candidates submitted by an “independent” selection panel</a:t>
            </a:r>
          </a:p>
          <a:p>
            <a:pPr marL="0" indent="0">
              <a:buNone/>
            </a:pPr>
            <a:r>
              <a:rPr lang="en-US" sz="2000" dirty="0">
                <a:solidFill>
                  <a:schemeClr val="tx1"/>
                </a:solidFill>
                <a:latin typeface="+mn-lt"/>
              </a:rPr>
              <a:t>Dismissal: Court of Justice upon the application of the European Parliament/Council/Commission if no longer able to perform duties or guilty of serious misconduct</a:t>
            </a:r>
          </a:p>
          <a:p>
            <a:pPr>
              <a:buFont typeface="Wingdings" panose="05000000000000000000" pitchFamily="2" charset="2"/>
              <a:buChar char="Ø"/>
            </a:pPr>
            <a:r>
              <a:rPr lang="en-US" sz="2000" b="1" dirty="0">
                <a:solidFill>
                  <a:schemeClr val="tx1"/>
                </a:solidFill>
                <a:latin typeface="+mn-lt"/>
              </a:rPr>
              <a:t>Deputy European Chief Prosecutors (Art. 15):</a:t>
            </a:r>
          </a:p>
          <a:p>
            <a:pPr marL="0" indent="0">
              <a:buNone/>
            </a:pPr>
            <a:r>
              <a:rPr lang="en-US" sz="2000" dirty="0">
                <a:solidFill>
                  <a:schemeClr val="tx1"/>
                </a:solidFill>
                <a:latin typeface="+mn-lt"/>
              </a:rPr>
              <a:t>Appointment and dismissal: by the EPPO college, according to internal rules of procedure</a:t>
            </a:r>
          </a:p>
          <a:p>
            <a:pPr>
              <a:buFont typeface="Wingdings" panose="05000000000000000000" pitchFamily="2" charset="2"/>
              <a:buChar char="Ø"/>
            </a:pPr>
            <a:r>
              <a:rPr lang="en-US" sz="2000" dirty="0">
                <a:solidFill>
                  <a:schemeClr val="tx1"/>
                </a:solidFill>
                <a:latin typeface="+mn-lt"/>
              </a:rPr>
              <a:t> </a:t>
            </a:r>
            <a:r>
              <a:rPr lang="en-US" sz="2000" b="1" dirty="0">
                <a:solidFill>
                  <a:schemeClr val="tx1"/>
                </a:solidFill>
                <a:latin typeface="+mn-lt"/>
              </a:rPr>
              <a:t>European Prosecutors (Art. 16):</a:t>
            </a:r>
          </a:p>
          <a:p>
            <a:pPr marL="0" indent="0">
              <a:buNone/>
            </a:pPr>
            <a:r>
              <a:rPr lang="en-US" sz="2000" dirty="0">
                <a:solidFill>
                  <a:schemeClr val="tx1"/>
                </a:solidFill>
                <a:latin typeface="+mn-lt"/>
              </a:rPr>
              <a:t>Appointment: Council after a reasoned opinion of the selection panel from the list of (3) candidates nominated by each Member State</a:t>
            </a:r>
          </a:p>
          <a:p>
            <a:pPr marL="0" indent="0">
              <a:buNone/>
            </a:pPr>
            <a:r>
              <a:rPr lang="en-US" sz="2000" dirty="0">
                <a:solidFill>
                  <a:schemeClr val="tx1"/>
                </a:solidFill>
                <a:latin typeface="+mn-lt"/>
              </a:rPr>
              <a:t>Dismissal: Court of Justice upon the application of the EP/council/COM if no longer able to perform duties or guilty of serious misconduct</a:t>
            </a:r>
          </a:p>
          <a:p>
            <a:pPr>
              <a:buFont typeface="Wingdings" panose="05000000000000000000" pitchFamily="2" charset="2"/>
              <a:buChar char="Ø"/>
            </a:pPr>
            <a:r>
              <a:rPr lang="en-US" sz="2000" b="1" dirty="0">
                <a:solidFill>
                  <a:schemeClr val="tx1"/>
                </a:solidFill>
                <a:latin typeface="+mn-lt"/>
              </a:rPr>
              <a:t>Administrative Director (Art. 18): </a:t>
            </a:r>
            <a:r>
              <a:rPr lang="en-US" sz="2000" dirty="0">
                <a:solidFill>
                  <a:schemeClr val="tx1"/>
                </a:solidFill>
                <a:latin typeface="+mn-lt"/>
              </a:rPr>
              <a:t>shall be appointed by the College from a list of candidates proposed by the European Chief Prosecutor following an open selection procedure</a:t>
            </a:r>
          </a:p>
        </p:txBody>
      </p:sp>
      <p:sp>
        <p:nvSpPr>
          <p:cNvPr id="4" name="Dia számának helye 3">
            <a:extLst>
              <a:ext uri="{FF2B5EF4-FFF2-40B4-BE49-F238E27FC236}">
                <a16:creationId xmlns:a16="http://schemas.microsoft.com/office/drawing/2014/main" id="{28673826-9D0B-4C4A-A302-F34A5C164E86}"/>
              </a:ext>
            </a:extLst>
          </p:cNvPr>
          <p:cNvSpPr>
            <a:spLocks noGrp="1"/>
          </p:cNvSpPr>
          <p:nvPr>
            <p:ph type="sldNum" sz="quarter" idx="12"/>
          </p:nvPr>
        </p:nvSpPr>
        <p:spPr/>
        <p:txBody>
          <a:bodyPr/>
          <a:lstStyle/>
          <a:p>
            <a:fld id="{6113E31D-E2AB-40D1-8B51-AFA5AFEF393A}" type="slidenum">
              <a:rPr lang="en-US" smtClean="0"/>
              <a:t>8</a:t>
            </a:fld>
            <a:endParaRPr lang="en-US" dirty="0"/>
          </a:p>
        </p:txBody>
      </p:sp>
    </p:spTree>
    <p:extLst>
      <p:ext uri="{BB962C8B-B14F-4D97-AF65-F5344CB8AC3E}">
        <p14:creationId xmlns:p14="http://schemas.microsoft.com/office/powerpoint/2010/main" val="266952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1549" y="2293505"/>
            <a:ext cx="9967452" cy="1450757"/>
          </a:xfrm>
        </p:spPr>
        <p:txBody>
          <a:bodyPr>
            <a:normAutofit/>
          </a:bodyPr>
          <a:lstStyle/>
          <a:p>
            <a:r>
              <a:rPr lang="es-ES_tradnl" sz="5400" dirty="0"/>
              <a:t>II. THE CENTRAL LEVEL</a:t>
            </a:r>
            <a:br>
              <a:rPr lang="es-ES_tradnl" dirty="0"/>
            </a:br>
            <a:endParaRPr lang="es-ES" dirty="0"/>
          </a:p>
        </p:txBody>
      </p:sp>
      <p:sp>
        <p:nvSpPr>
          <p:cNvPr id="3" name="Dia számának helye 2">
            <a:extLst>
              <a:ext uri="{FF2B5EF4-FFF2-40B4-BE49-F238E27FC236}">
                <a16:creationId xmlns:a16="http://schemas.microsoft.com/office/drawing/2014/main" id="{B0A8E8EA-E915-4226-99F7-D506BC36B921}"/>
              </a:ext>
            </a:extLst>
          </p:cNvPr>
          <p:cNvSpPr>
            <a:spLocks noGrp="1"/>
          </p:cNvSpPr>
          <p:nvPr>
            <p:ph type="sldNum" sz="quarter" idx="12"/>
          </p:nvPr>
        </p:nvSpPr>
        <p:spPr/>
        <p:txBody>
          <a:bodyPr/>
          <a:lstStyle/>
          <a:p>
            <a:fld id="{6113E31D-E2AB-40D1-8B51-AFA5AFEF393A}" type="slidenum">
              <a:rPr lang="en-US" smtClean="0"/>
              <a:t>9</a:t>
            </a:fld>
            <a:endParaRPr lang="en-US" dirty="0"/>
          </a:p>
        </p:txBody>
      </p:sp>
    </p:spTree>
    <p:extLst>
      <p:ext uri="{BB962C8B-B14F-4D97-AF65-F5344CB8AC3E}">
        <p14:creationId xmlns:p14="http://schemas.microsoft.com/office/powerpoint/2010/main" val="1440286853"/>
      </p:ext>
    </p:extLst>
  </p:cSld>
  <p:clrMapOvr>
    <a:masterClrMapping/>
  </p:clrMapOvr>
</p:sld>
</file>

<file path=ppt/theme/theme1.xml><?xml version="1.0" encoding="utf-8"?>
<a:theme xmlns:a="http://schemas.openxmlformats.org/drawingml/2006/main" name="Rückblick">
  <a:themeElements>
    <a:clrScheme name="ERA Farben">
      <a:dk1>
        <a:srgbClr val="000000"/>
      </a:dk1>
      <a:lt1>
        <a:sysClr val="window" lastClr="FFFFFF"/>
      </a:lt1>
      <a:dk2>
        <a:srgbClr val="8B827B"/>
      </a:dk2>
      <a:lt2>
        <a:srgbClr val="D2D1D0"/>
      </a:lt2>
      <a:accent1>
        <a:srgbClr val="133C8B"/>
      </a:accent1>
      <a:accent2>
        <a:srgbClr val="8B827B"/>
      </a:accent2>
      <a:accent3>
        <a:srgbClr val="AE7F50"/>
      </a:accent3>
      <a:accent4>
        <a:srgbClr val="DECBB8"/>
      </a:accent4>
      <a:accent5>
        <a:srgbClr val="D2D1D0"/>
      </a:accent5>
      <a:accent6>
        <a:srgbClr val="FFFFFF"/>
      </a:accent6>
      <a:hlink>
        <a:srgbClr val="133C8B"/>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ERA Presentation new design_en_211216" id="{55E8C793-4ACF-4C70-B58B-A863477BD569}" vid="{B933FDD9-FDD3-431E-A9E8-86E246603B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PPP Template</Template>
  <TotalTime>0</TotalTime>
  <Words>2867</Words>
  <Application>Microsoft Office PowerPoint</Application>
  <PresentationFormat>Widescreen</PresentationFormat>
  <Paragraphs>232</Paragraphs>
  <Slides>30</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Trebuchet MS</vt:lpstr>
      <vt:lpstr>Wingdings</vt:lpstr>
      <vt:lpstr>Rückblick</vt:lpstr>
      <vt:lpstr>  </vt:lpstr>
      <vt:lpstr>OVERVIEW </vt:lpstr>
      <vt:lpstr>I. HOW IS THE EPPO STRUCTURED? </vt:lpstr>
      <vt:lpstr> QUIZ - TEST YOUR KNOWLEDGE </vt:lpstr>
      <vt:lpstr>Article 8 Structure of the EPPO</vt:lpstr>
      <vt:lpstr>EPPO structure: decentralised = double level </vt:lpstr>
      <vt:lpstr>EPPO structure: single office + independent </vt:lpstr>
      <vt:lpstr>Appointment/Dismissal members EPPO’s central office</vt:lpstr>
      <vt:lpstr>II. THE CENTRAL LEVEL </vt:lpstr>
      <vt:lpstr> QUIZ - TEST YOUR KNOWLEDGE </vt:lpstr>
      <vt:lpstr>Laura Kovesi (RO)</vt:lpstr>
      <vt:lpstr>EPPO functioning: single office </vt:lpstr>
      <vt:lpstr> QUIZ - TEST YOUR KNOWLEDGE </vt:lpstr>
      <vt:lpstr>Article 11 The European Chief Prosecutor and the Deputy European Chief Prosecutors </vt:lpstr>
      <vt:lpstr> QUIZ - TEST YOUR KNOWLEDGE</vt:lpstr>
      <vt:lpstr>Article 9 The College</vt:lpstr>
      <vt:lpstr>The Permanent Chambers (Article 10)</vt:lpstr>
      <vt:lpstr> The European Prosecutors (EPs) Article 12</vt:lpstr>
      <vt:lpstr> QUIZ- TEST YOUR KNOWLEDGE </vt:lpstr>
      <vt:lpstr>PowerPoint Presentation</vt:lpstr>
      <vt:lpstr> TEST YOUR KNOWLEDGE </vt:lpstr>
      <vt:lpstr>II. THE DECENTRALISED LEVEL </vt:lpstr>
      <vt:lpstr> European Delegated Prosecutors (EDPs) Article 13</vt:lpstr>
      <vt:lpstr> QUIZ- TEST YOUR KNOWLEDGE </vt:lpstr>
      <vt:lpstr>Appointment/Dismissal of EDPs Article 17</vt:lpstr>
      <vt:lpstr>Appointment/Dismissal of EDPs Article 17</vt:lpstr>
      <vt:lpstr>How does it work in detail? Internal Rules of Procedure</vt:lpstr>
      <vt:lpstr>How do national judges and prosecutors fit in this architecture? </vt:lpstr>
      <vt:lpstr> FINAL QUIZ- TEST YOUR KNOWLEDGE </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Academy of European Law</dc:title>
  <dc:creator>Riehle Cornelia</dc:creator>
  <cp:lastModifiedBy>Greenwood Elizabeth</cp:lastModifiedBy>
  <cp:revision>33</cp:revision>
  <cp:lastPrinted>2016-10-12T07:25:39Z</cp:lastPrinted>
  <dcterms:created xsi:type="dcterms:W3CDTF">2020-09-29T09:53:56Z</dcterms:created>
  <dcterms:modified xsi:type="dcterms:W3CDTF">2021-05-19T10:54:03Z</dcterms:modified>
</cp:coreProperties>
</file>