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3439775" cy="7559675"/>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64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05553C0-84BB-401B-BE99-09AEB3DBD21C}"/>
              </a:ext>
            </a:extLst>
          </p:cNvPr>
          <p:cNvSpPr txBox="1">
            <a:spLocks noGrp="1"/>
          </p:cNvSpPr>
          <p:nvPr>
            <p:ph type="hdr" sz="quarter"/>
          </p:nvPr>
        </p:nvSpPr>
        <p:spPr>
          <a:xfrm>
            <a:off x="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17DFF13B-8E3E-429B-8F5B-6BEF3BC4DF36}"/>
              </a:ext>
            </a:extLst>
          </p:cNvPr>
          <p:cNvSpPr txBox="1">
            <a:spLocks noGrp="1"/>
          </p:cNvSpPr>
          <p:nvPr>
            <p:ph type="dt" sz="quarter" idx="1"/>
          </p:nvPr>
        </p:nvSpPr>
        <p:spPr>
          <a:xfrm>
            <a:off x="4278960" y="0"/>
            <a:ext cx="3280680" cy="534240"/>
          </a:xfrm>
          <a:prstGeom prst="rect">
            <a:avLst/>
          </a:prstGeom>
          <a:noFill/>
          <a:ln cap="flat">
            <a:noFill/>
          </a:ln>
        </p:spPr>
        <p:txBody>
          <a:bodyPr vert="horz" wrap="none" lIns="90000" tIns="45000" rIns="90000" bIns="45000" anchor="t"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60857157-D679-4E7A-A76D-44B8F3BB0F61}"/>
              </a:ext>
            </a:extLst>
          </p:cNvPr>
          <p:cNvSpPr txBox="1">
            <a:spLocks noGrp="1"/>
          </p:cNvSpPr>
          <p:nvPr>
            <p:ph type="ftr" sz="quarter" idx="2"/>
          </p:nvPr>
        </p:nvSpPr>
        <p:spPr>
          <a:xfrm>
            <a:off x="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pPr>
            <a:endParaRPr lang="it-IT" sz="1800" b="0" i="0" u="none" strike="noStrike" kern="1200" cap="none">
              <a:ln>
                <a:noFill/>
              </a:ln>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B8EB00BB-0433-4142-A544-A9662B5E08CE}"/>
              </a:ext>
            </a:extLst>
          </p:cNvPr>
          <p:cNvSpPr txBox="1">
            <a:spLocks noGrp="1"/>
          </p:cNvSpPr>
          <p:nvPr>
            <p:ph type="sldNum" sz="quarter" idx="3"/>
          </p:nvPr>
        </p:nvSpPr>
        <p:spPr>
          <a:xfrm>
            <a:off x="4278960" y="10157400"/>
            <a:ext cx="3280680" cy="534240"/>
          </a:xfrm>
          <a:prstGeom prst="rect">
            <a:avLst/>
          </a:prstGeom>
          <a:noFill/>
          <a:ln cap="flat">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pPr>
            <a:fld id="{90E4FEC3-CEC2-4342-90E5-186D27F2FF7D}" type="slidenum">
              <a:t>‹#›</a:t>
            </a:fld>
            <a:endParaRPr lang="it-IT" sz="1400" b="0" i="0" u="none" strike="noStrike" kern="1200" cap="none" spc="0" baseline="0">
              <a:ln>
                <a:noFill/>
              </a:ln>
              <a:solidFill>
                <a:srgbClr val="000000"/>
              </a:solidFill>
              <a:latin typeface="Liberation Sans" pitchFamily="18"/>
              <a:ea typeface="Microsoft YaHei" pitchFamily="2"/>
              <a:cs typeface="Mangal" pitchFamily="2"/>
            </a:endParaRPr>
          </a:p>
        </p:txBody>
      </p:sp>
    </p:spTree>
    <p:extLst>
      <p:ext uri="{BB962C8B-B14F-4D97-AF65-F5344CB8AC3E}">
        <p14:creationId xmlns:p14="http://schemas.microsoft.com/office/powerpoint/2010/main" val="127776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599B1D3-81EC-4118-AF75-D926FF28ACB6}"/>
              </a:ext>
            </a:extLst>
          </p:cNvPr>
          <p:cNvSpPr>
            <a:spLocks noGrp="1" noRot="1" noChangeAspect="1"/>
          </p:cNvSpPr>
          <p:nvPr>
            <p:ph type="sldImg" idx="2"/>
          </p:nvPr>
        </p:nvSpPr>
        <p:spPr>
          <a:xfrm>
            <a:off x="215900" y="812800"/>
            <a:ext cx="7126288" cy="4008438"/>
          </a:xfrm>
          <a:prstGeom prst="rect">
            <a:avLst/>
          </a:prstGeom>
          <a:noFill/>
          <a:ln>
            <a:noFill/>
            <a:prstDash val="solid"/>
          </a:ln>
        </p:spPr>
      </p:sp>
      <p:sp>
        <p:nvSpPr>
          <p:cNvPr id="3" name="Segnaposto note 2">
            <a:extLst>
              <a:ext uri="{FF2B5EF4-FFF2-40B4-BE49-F238E27FC236}">
                <a16:creationId xmlns:a16="http://schemas.microsoft.com/office/drawing/2014/main" id="{1F96AD5E-07CC-4127-8DB4-13031F306854}"/>
              </a:ext>
            </a:extLst>
          </p:cNvPr>
          <p:cNvSpPr txBox="1">
            <a:spLocks noGrp="1"/>
          </p:cNvSpPr>
          <p:nvPr>
            <p:ph type="body" sz="quarter" idx="3"/>
          </p:nvPr>
        </p:nvSpPr>
        <p:spPr>
          <a:xfrm>
            <a:off x="756000" y="5078520"/>
            <a:ext cx="6047640" cy="4811040"/>
          </a:xfrm>
          <a:prstGeom prst="rect">
            <a:avLst/>
          </a:prstGeom>
          <a:noFill/>
          <a:ln>
            <a:noFill/>
          </a:ln>
        </p:spPr>
        <p:txBody>
          <a:bodyPr wrap="square" lIns="0" tIns="0" rIns="0" bIns="0" anchor="t" anchorCtr="0">
            <a:noAutofit/>
          </a:bodyPr>
          <a:lstStyle/>
          <a:p>
            <a:pPr lvl="0"/>
            <a:endParaRPr lang="it-IT"/>
          </a:p>
        </p:txBody>
      </p:sp>
      <p:sp>
        <p:nvSpPr>
          <p:cNvPr id="4" name="Segnaposto intestazione 3">
            <a:extLst>
              <a:ext uri="{FF2B5EF4-FFF2-40B4-BE49-F238E27FC236}">
                <a16:creationId xmlns:a16="http://schemas.microsoft.com/office/drawing/2014/main" id="{D7A70C4F-BE55-43C6-BB21-0E24BCAE1C22}"/>
              </a:ext>
            </a:extLst>
          </p:cNvPr>
          <p:cNvSpPr txBox="1">
            <a:spLocks noGrp="1"/>
          </p:cNvSpPr>
          <p:nvPr>
            <p:ph type="hdr" sz="quarter"/>
          </p:nvPr>
        </p:nvSpPr>
        <p:spPr>
          <a:xfrm>
            <a:off x="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5" name="Segnaposto data 4">
            <a:extLst>
              <a:ext uri="{FF2B5EF4-FFF2-40B4-BE49-F238E27FC236}">
                <a16:creationId xmlns:a16="http://schemas.microsoft.com/office/drawing/2014/main" id="{D135D9D5-097E-404F-B22E-65412399F002}"/>
              </a:ext>
            </a:extLst>
          </p:cNvPr>
          <p:cNvSpPr txBox="1">
            <a:spLocks noGrp="1"/>
          </p:cNvSpPr>
          <p:nvPr>
            <p:ph type="dt" idx="1"/>
          </p:nvPr>
        </p:nvSpPr>
        <p:spPr>
          <a:xfrm>
            <a:off x="4278960" y="0"/>
            <a:ext cx="3280680" cy="534240"/>
          </a:xfrm>
          <a:prstGeom prst="rect">
            <a:avLst/>
          </a:prstGeom>
          <a:noFill/>
          <a:ln>
            <a:noFill/>
          </a:ln>
        </p:spPr>
        <p:txBody>
          <a:bodyPr wrap="square" lIns="0" tIns="0" rIns="0" bIns="0" anchor="t"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6" name="Segnaposto piè di pagina 5">
            <a:extLst>
              <a:ext uri="{FF2B5EF4-FFF2-40B4-BE49-F238E27FC236}">
                <a16:creationId xmlns:a16="http://schemas.microsoft.com/office/drawing/2014/main" id="{4C2B2B73-6B5C-4DFB-A339-4934B7234485}"/>
              </a:ext>
            </a:extLst>
          </p:cNvPr>
          <p:cNvSpPr txBox="1">
            <a:spLocks noGrp="1"/>
          </p:cNvSpPr>
          <p:nvPr>
            <p:ph type="ftr" sz="quarter" idx="4"/>
          </p:nvPr>
        </p:nvSpPr>
        <p:spPr>
          <a:xfrm>
            <a:off x="0" y="10157400"/>
            <a:ext cx="3280680" cy="534240"/>
          </a:xfrm>
          <a:prstGeom prst="rect">
            <a:avLst/>
          </a:prstGeom>
          <a:noFill/>
          <a:ln>
            <a:noFill/>
          </a:ln>
        </p:spPr>
        <p:txBody>
          <a:bodyPr wrap="square" lIns="0" tIns="0" rIns="0" bIns="0" anchor="b" anchorCtr="0">
            <a:noAutofit/>
          </a:bodyPr>
          <a:lstStyle>
            <a:lvl1pPr lvl="0" rtl="0" hangingPunct="0">
              <a:buNone/>
              <a:tabLst/>
              <a:defRPr lang="it-IT" sz="2400" kern="1200">
                <a:latin typeface="Liberation Serif" pitchFamily="18"/>
                <a:ea typeface="Segoe UI" pitchFamily="2"/>
                <a:cs typeface="Tahoma" pitchFamily="2"/>
              </a:defRPr>
            </a:lvl1pPr>
          </a:lstStyle>
          <a:p>
            <a:pPr lvl="0"/>
            <a:endParaRPr lang="it-IT"/>
          </a:p>
        </p:txBody>
      </p:sp>
      <p:sp>
        <p:nvSpPr>
          <p:cNvPr id="7" name="Segnaposto numero diapositiva 6">
            <a:extLst>
              <a:ext uri="{FF2B5EF4-FFF2-40B4-BE49-F238E27FC236}">
                <a16:creationId xmlns:a16="http://schemas.microsoft.com/office/drawing/2014/main" id="{678A5447-E033-4903-8E5D-C77E08E9945E}"/>
              </a:ext>
            </a:extLst>
          </p:cNvPr>
          <p:cNvSpPr txBox="1">
            <a:spLocks noGrp="1"/>
          </p:cNvSpPr>
          <p:nvPr>
            <p:ph type="sldNum" sz="quarter" idx="5"/>
          </p:nvPr>
        </p:nvSpPr>
        <p:spPr>
          <a:xfrm>
            <a:off x="4278960" y="10157400"/>
            <a:ext cx="3280680" cy="534240"/>
          </a:xfrm>
          <a:prstGeom prst="rect">
            <a:avLst/>
          </a:prstGeom>
          <a:noFill/>
          <a:ln>
            <a:noFill/>
          </a:ln>
        </p:spPr>
        <p:txBody>
          <a:bodyPr wrap="square" lIns="0" tIns="0" rIns="0" bIns="0" anchor="b" anchorCtr="0">
            <a:noAutofit/>
          </a:bodyPr>
          <a:lstStyle>
            <a:lvl1pPr marL="0" marR="0" lvl="0" indent="0" algn="r" rtl="0" hangingPunct="0">
              <a:lnSpc>
                <a:spcPct val="100000"/>
              </a:lnSpc>
              <a:spcBef>
                <a:spcPts val="0"/>
              </a:spcBef>
              <a:spcAft>
                <a:spcPts val="0"/>
              </a:spcAft>
              <a:buNone/>
              <a:tabLst/>
              <a:defRPr lang="it-IT" sz="1400" b="0" i="0" u="none" strike="noStrike" kern="1200" cap="none" spc="0" baseline="0">
                <a:solidFill>
                  <a:srgbClr val="000000"/>
                </a:solidFill>
                <a:latin typeface="Liberation Serif" pitchFamily="18"/>
                <a:ea typeface="Segoe UI" pitchFamily="2"/>
                <a:cs typeface="Tahoma" pitchFamily="2"/>
              </a:defRPr>
            </a:lvl1pPr>
          </a:lstStyle>
          <a:p>
            <a:pPr lvl="0"/>
            <a:fld id="{F9F57C21-6705-41FD-848B-DAB804599515}" type="slidenum">
              <a:t>‹#›</a:t>
            </a:fld>
            <a:endParaRPr lang="it-IT"/>
          </a:p>
        </p:txBody>
      </p:sp>
    </p:spTree>
    <p:extLst>
      <p:ext uri="{BB962C8B-B14F-4D97-AF65-F5344CB8AC3E}">
        <p14:creationId xmlns:p14="http://schemas.microsoft.com/office/powerpoint/2010/main" val="3891678190"/>
      </p:ext>
    </p:extLst>
  </p:cSld>
  <p:clrMap bg1="lt1" tx1="dk1" bg2="lt2" tx2="dk2" accent1="accent1" accent2="accent2" accent3="accent3" accent4="accent4" accent5="accent5" accent6="accent6" hlink="hlink" folHlink="folHlink"/>
  <p:notesStyle>
    <a:lvl1pPr marL="216000" marR="0" lvl="0" indent="-216000" rtl="0" hangingPunct="0">
      <a:buNone/>
      <a:tabLst/>
      <a:defRPr lang="it-IT" sz="2000" b="0" i="0" u="none" strike="noStrike" kern="1200" cap="none">
        <a:ln>
          <a:noFill/>
        </a:ln>
        <a:highlight>
          <a:scrgbClr r="0" g="0" b="0">
            <a:alpha val="0"/>
          </a:scrgbClr>
        </a:highlight>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A0C97BC-0090-42DD-ABB2-29B532D5A32B}"/>
              </a:ext>
            </a:extLst>
          </p:cNvPr>
          <p:cNvSpPr txBox="1">
            <a:spLocks noGrp="1"/>
          </p:cNvSpPr>
          <p:nvPr>
            <p:ph type="sldNum" sz="quarter" idx="5"/>
          </p:nvPr>
        </p:nvSpPr>
        <p:spPr>
          <a:ln/>
        </p:spPr>
        <p:txBody>
          <a:bodyPr wrap="square" lIns="0" tIns="0" rIns="0" bIns="0" anchor="b" anchorCtr="0">
            <a:noAutofit/>
          </a:bodyPr>
          <a:lstStyle/>
          <a:p>
            <a:pPr lvl="0"/>
            <a:fld id="{FFCEE509-E7E5-4606-B6DB-A61F178E9B06}" type="slidenum">
              <a:t>1</a:t>
            </a:fld>
            <a:endParaRPr lang="it-IT"/>
          </a:p>
        </p:txBody>
      </p:sp>
      <p:sp>
        <p:nvSpPr>
          <p:cNvPr id="2" name="Segnaposto numero diapositiva 6">
            <a:extLst>
              <a:ext uri="{FF2B5EF4-FFF2-40B4-BE49-F238E27FC236}">
                <a16:creationId xmlns:a16="http://schemas.microsoft.com/office/drawing/2014/main" id="{B1F95C75-2187-44C9-821D-F5BFE2D84F0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667C35C-5FA7-46AC-8090-C3665E84C326}"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CA2355A-E75F-4B53-A28F-08890307578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EBC814C-68E5-4C49-920F-279CAAAD5D9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39AFC2B-8C8B-408F-801C-9204EFCD474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D387C7B-7A94-42C1-BDB7-686C3D2011FD}" type="slidenum">
              <a:t>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0586F1F-38A2-48E1-A685-D70C55616E7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4AEF041-DF28-4FB8-BAE6-8CA8AC92FE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3CA2E772-656D-4470-AFAD-20AE610AB894}"/>
              </a:ext>
            </a:extLst>
          </p:cNvPr>
          <p:cNvSpPr txBox="1">
            <a:spLocks noGrp="1"/>
          </p:cNvSpPr>
          <p:nvPr>
            <p:ph type="sldNum" sz="quarter" idx="5"/>
          </p:nvPr>
        </p:nvSpPr>
        <p:spPr>
          <a:ln/>
        </p:spPr>
        <p:txBody>
          <a:bodyPr wrap="square" lIns="0" tIns="0" rIns="0" bIns="0" anchor="b" anchorCtr="0">
            <a:noAutofit/>
          </a:bodyPr>
          <a:lstStyle/>
          <a:p>
            <a:pPr lvl="0"/>
            <a:fld id="{DECC316D-3A9D-4E90-A1FB-F968B6174D89}" type="slidenum">
              <a:t>10</a:t>
            </a:fld>
            <a:endParaRPr lang="it-IT"/>
          </a:p>
        </p:txBody>
      </p:sp>
      <p:sp>
        <p:nvSpPr>
          <p:cNvPr id="2" name="Segnaposto numero diapositiva 6">
            <a:extLst>
              <a:ext uri="{FF2B5EF4-FFF2-40B4-BE49-F238E27FC236}">
                <a16:creationId xmlns:a16="http://schemas.microsoft.com/office/drawing/2014/main" id="{94B0CE50-3182-4D15-904E-7FCDDC64E7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0EA7E5-B7A3-4F4C-A52F-1D263D936D09}"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BC09404-D482-4C0E-BBE1-F2C4650478E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AFD74-1974-4F4E-934C-5B5D7E914CB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E71DED0-FB33-4219-8F94-90AC69F861C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42E568E-0CB6-439E-A2F6-D9639104BCD0}" type="slidenum">
              <a:t>10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63FF14D-CDF1-402C-9720-55AA65C52CE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E69529E-72A4-449B-9897-54C9DBD83B3F}"/>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BD75682-7414-4815-92B3-1E0C24967337}"/>
              </a:ext>
            </a:extLst>
          </p:cNvPr>
          <p:cNvSpPr txBox="1">
            <a:spLocks noGrp="1"/>
          </p:cNvSpPr>
          <p:nvPr>
            <p:ph type="sldNum" sz="quarter" idx="5"/>
          </p:nvPr>
        </p:nvSpPr>
        <p:spPr>
          <a:ln/>
        </p:spPr>
        <p:txBody>
          <a:bodyPr wrap="square" lIns="0" tIns="0" rIns="0" bIns="0" anchor="b" anchorCtr="0">
            <a:noAutofit/>
          </a:bodyPr>
          <a:lstStyle/>
          <a:p>
            <a:pPr lvl="0"/>
            <a:fld id="{BB538656-F5FB-4EC2-B5BA-0698248063E6}" type="slidenum">
              <a:t>11</a:t>
            </a:fld>
            <a:endParaRPr lang="it-IT"/>
          </a:p>
        </p:txBody>
      </p:sp>
      <p:sp>
        <p:nvSpPr>
          <p:cNvPr id="2" name="Segnaposto numero diapositiva 6">
            <a:extLst>
              <a:ext uri="{FF2B5EF4-FFF2-40B4-BE49-F238E27FC236}">
                <a16:creationId xmlns:a16="http://schemas.microsoft.com/office/drawing/2014/main" id="{533A20FE-3719-4149-948A-28AC57F6EF8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40BCB80-59E1-4627-B8FC-E717B59CA5F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B640BAD-E146-44C1-B663-14D4F26FF9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5ED946D-AA88-445D-8181-4CC0610AE267}"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2883990-B6F1-4604-970C-AAA0FA21FB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80CF1CA-A6A3-4093-9753-442B5A6FDA75}" type="slidenum">
              <a:t>11</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F44354F-E9F6-412D-A4D5-72BD0ED35A4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EF32DCC-B745-47AE-AF6A-70636BDF4EC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9216D47-76A6-4AB8-9E7F-358708D07422}"/>
              </a:ext>
            </a:extLst>
          </p:cNvPr>
          <p:cNvSpPr txBox="1">
            <a:spLocks noGrp="1"/>
          </p:cNvSpPr>
          <p:nvPr>
            <p:ph type="sldNum" sz="quarter" idx="5"/>
          </p:nvPr>
        </p:nvSpPr>
        <p:spPr>
          <a:ln/>
        </p:spPr>
        <p:txBody>
          <a:bodyPr wrap="square" lIns="0" tIns="0" rIns="0" bIns="0" anchor="b" anchorCtr="0">
            <a:noAutofit/>
          </a:bodyPr>
          <a:lstStyle/>
          <a:p>
            <a:pPr lvl="0"/>
            <a:fld id="{D07E129A-E4AF-4A1D-8601-4AB26FFC5AC6}" type="slidenum">
              <a:t>12</a:t>
            </a:fld>
            <a:endParaRPr lang="it-IT"/>
          </a:p>
        </p:txBody>
      </p:sp>
      <p:sp>
        <p:nvSpPr>
          <p:cNvPr id="2" name="Segnaposto numero diapositiva 6">
            <a:extLst>
              <a:ext uri="{FF2B5EF4-FFF2-40B4-BE49-F238E27FC236}">
                <a16:creationId xmlns:a16="http://schemas.microsoft.com/office/drawing/2014/main" id="{EF800867-7806-40C3-BCCE-623C5C5DB62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D2E04A-64B1-4A52-B897-06CC81F09A29}"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B3E932D-5047-4D8B-816E-2B7C4488144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3E785F00-4966-482D-9EF1-36FF4E51162F}"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3471614-48FA-4ECA-A3F9-51C30BBF2EE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8ECD63-D721-4113-8F57-3944CD01F56D}" type="slidenum">
              <a:t>12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18CB773C-817A-4A01-9188-EB652F45219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73B5970-C9DD-4B41-BBE2-2CDD3187E252}"/>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88A56BC7-27AE-4385-9C4F-E69F7EE7B252}"/>
              </a:ext>
            </a:extLst>
          </p:cNvPr>
          <p:cNvSpPr txBox="1">
            <a:spLocks noGrp="1"/>
          </p:cNvSpPr>
          <p:nvPr>
            <p:ph type="sldNum" sz="quarter" idx="5"/>
          </p:nvPr>
        </p:nvSpPr>
        <p:spPr>
          <a:ln/>
        </p:spPr>
        <p:txBody>
          <a:bodyPr wrap="square" lIns="0" tIns="0" rIns="0" bIns="0" anchor="b" anchorCtr="0">
            <a:noAutofit/>
          </a:bodyPr>
          <a:lstStyle/>
          <a:p>
            <a:pPr lvl="0"/>
            <a:fld id="{0D6A4F9A-E800-488D-9E15-B36B7EC05147}" type="slidenum">
              <a:t>13</a:t>
            </a:fld>
            <a:endParaRPr lang="it-IT"/>
          </a:p>
        </p:txBody>
      </p:sp>
      <p:sp>
        <p:nvSpPr>
          <p:cNvPr id="2" name="Segnaposto numero diapositiva 6">
            <a:extLst>
              <a:ext uri="{FF2B5EF4-FFF2-40B4-BE49-F238E27FC236}">
                <a16:creationId xmlns:a16="http://schemas.microsoft.com/office/drawing/2014/main" id="{F731D700-9269-43FA-A63F-760996D09E8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A186C4-0B26-43E8-8A86-98F3EC3A93DF}"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CAA4CCAF-F73B-4ECA-B99C-FAADD37C473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2DA354B-5FC7-4B91-A261-92FFF4FAD9B6}"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8379687-5E5A-4373-9098-861820BF5AD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50071A6-C49B-437A-A801-85D4553EECCA}" type="slidenum">
              <a:t>13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A3F73D5-4750-4A47-8936-CD5FA45CA18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236E469-C5EE-4239-8664-59AE4F7E89FA}"/>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8D6C194-7D12-4E9B-814C-820963FB2677}"/>
              </a:ext>
            </a:extLst>
          </p:cNvPr>
          <p:cNvSpPr txBox="1">
            <a:spLocks noGrp="1"/>
          </p:cNvSpPr>
          <p:nvPr>
            <p:ph type="sldNum" sz="quarter" idx="5"/>
          </p:nvPr>
        </p:nvSpPr>
        <p:spPr>
          <a:ln/>
        </p:spPr>
        <p:txBody>
          <a:bodyPr wrap="square" lIns="0" tIns="0" rIns="0" bIns="0" anchor="b" anchorCtr="0">
            <a:noAutofit/>
          </a:bodyPr>
          <a:lstStyle/>
          <a:p>
            <a:pPr lvl="0"/>
            <a:fld id="{577357F7-2235-49F3-87D1-6A0D28CF2610}" type="slidenum">
              <a:t>14</a:t>
            </a:fld>
            <a:endParaRPr lang="it-IT"/>
          </a:p>
        </p:txBody>
      </p:sp>
      <p:sp>
        <p:nvSpPr>
          <p:cNvPr id="2" name="Segnaposto numero diapositiva 6">
            <a:extLst>
              <a:ext uri="{FF2B5EF4-FFF2-40B4-BE49-F238E27FC236}">
                <a16:creationId xmlns:a16="http://schemas.microsoft.com/office/drawing/2014/main" id="{34B9262B-DF0E-4116-A861-39293E67A46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E3D411FB-1891-469B-8EC3-C1792DC79C5C}"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C65BAF-BDBB-42F4-AC21-B26D7F4E0A9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6AB062D-A082-47F8-AE1B-6D935399A89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5D9DA39-8BE0-4601-9A36-ACC17BF45A2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285372F-0AF4-43CD-B987-F7E8519BD6ED}" type="slidenum">
              <a:t>14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DD07FA6-4368-4695-9FBC-34FAF13CB0F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4176D87-DF2A-4035-B588-6DDF4A9EBD0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FAB2CC5-89E0-4974-80A2-6B99840E445A}"/>
              </a:ext>
            </a:extLst>
          </p:cNvPr>
          <p:cNvSpPr txBox="1">
            <a:spLocks noGrp="1"/>
          </p:cNvSpPr>
          <p:nvPr>
            <p:ph type="sldNum" sz="quarter" idx="5"/>
          </p:nvPr>
        </p:nvSpPr>
        <p:spPr>
          <a:ln/>
        </p:spPr>
        <p:txBody>
          <a:bodyPr wrap="square" lIns="0" tIns="0" rIns="0" bIns="0" anchor="b" anchorCtr="0">
            <a:noAutofit/>
          </a:bodyPr>
          <a:lstStyle/>
          <a:p>
            <a:pPr lvl="0"/>
            <a:fld id="{A65F4486-227D-40A2-9522-8780152367DA}" type="slidenum">
              <a:t>15</a:t>
            </a:fld>
            <a:endParaRPr lang="it-IT"/>
          </a:p>
        </p:txBody>
      </p:sp>
      <p:sp>
        <p:nvSpPr>
          <p:cNvPr id="2" name="Segnaposto numero diapositiva 6">
            <a:extLst>
              <a:ext uri="{FF2B5EF4-FFF2-40B4-BE49-F238E27FC236}">
                <a16:creationId xmlns:a16="http://schemas.microsoft.com/office/drawing/2014/main" id="{2D6D4BA4-FD98-47C9-8130-52FDE95BA2B5}"/>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ECF4607-C9E0-4FC8-8D7B-7AD87F508CBD}"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FE5B163-19D3-49A3-BC02-6879DF482F3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B96D45A-F012-4E0A-B05F-10A155DD54F8}"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047CCF8-7814-4F4F-A7C6-083F0830BDC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8FB9A72-4AA8-4EA1-80DB-C87E5E2A9F69}" type="slidenum">
              <a:t>15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0FEFA2-6731-4979-95EE-9218D5C2051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75618B4-7232-465B-8BB0-7F373C9FDE95}"/>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C9C6B5A4-0AC3-4349-8C97-B23529899D0F}"/>
              </a:ext>
            </a:extLst>
          </p:cNvPr>
          <p:cNvSpPr txBox="1">
            <a:spLocks noGrp="1"/>
          </p:cNvSpPr>
          <p:nvPr>
            <p:ph type="sldNum" sz="quarter" idx="5"/>
          </p:nvPr>
        </p:nvSpPr>
        <p:spPr>
          <a:ln/>
        </p:spPr>
        <p:txBody>
          <a:bodyPr wrap="square" lIns="0" tIns="0" rIns="0" bIns="0" anchor="b" anchorCtr="0">
            <a:noAutofit/>
          </a:bodyPr>
          <a:lstStyle/>
          <a:p>
            <a:pPr lvl="0"/>
            <a:fld id="{9C1C93DB-67E1-4EAC-899D-76F839613278}" type="slidenum">
              <a:t>16</a:t>
            </a:fld>
            <a:endParaRPr lang="it-IT"/>
          </a:p>
        </p:txBody>
      </p:sp>
      <p:sp>
        <p:nvSpPr>
          <p:cNvPr id="2" name="Segnaposto numero diapositiva 6">
            <a:extLst>
              <a:ext uri="{FF2B5EF4-FFF2-40B4-BE49-F238E27FC236}">
                <a16:creationId xmlns:a16="http://schemas.microsoft.com/office/drawing/2014/main" id="{BA7A48F3-A289-42B9-A5BC-10B4A43754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E62A95E-6FCE-406D-88A1-91536C079280}"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BB8C3634-2B05-4FF5-8D58-72F6B284148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E756C47-9274-4867-8FDB-B048AB4F2ED2}"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EC16826-70A8-4B70-96CD-B8C4CEB9B80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44670E-2316-4B3F-9934-ED1F070D0A98}" type="slidenum">
              <a:t>16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A188F64-4C3C-405A-A5E6-6C83C16B7AA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0FF1710-0A3B-4C6C-9FA5-C4B0DD646014}"/>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7F9A5EE8-2622-4A04-818C-EA2C79D9B18E}"/>
              </a:ext>
            </a:extLst>
          </p:cNvPr>
          <p:cNvSpPr txBox="1">
            <a:spLocks noGrp="1"/>
          </p:cNvSpPr>
          <p:nvPr>
            <p:ph type="sldNum" sz="quarter" idx="5"/>
          </p:nvPr>
        </p:nvSpPr>
        <p:spPr>
          <a:ln/>
        </p:spPr>
        <p:txBody>
          <a:bodyPr wrap="square" lIns="0" tIns="0" rIns="0" bIns="0" anchor="b" anchorCtr="0">
            <a:noAutofit/>
          </a:bodyPr>
          <a:lstStyle/>
          <a:p>
            <a:pPr lvl="0"/>
            <a:fld id="{8C9B1A82-C03E-4007-8309-DE0A95565801}" type="slidenum">
              <a:t>17</a:t>
            </a:fld>
            <a:endParaRPr lang="it-IT"/>
          </a:p>
        </p:txBody>
      </p:sp>
      <p:sp>
        <p:nvSpPr>
          <p:cNvPr id="2" name="Segnaposto numero diapositiva 6">
            <a:extLst>
              <a:ext uri="{FF2B5EF4-FFF2-40B4-BE49-F238E27FC236}">
                <a16:creationId xmlns:a16="http://schemas.microsoft.com/office/drawing/2014/main" id="{88B43876-0AC4-4B2B-AD35-534224BC475D}"/>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632856A-A0DB-43E1-BCF2-B4DE0E19DC8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7F3A364-68F2-4E9E-ABFF-7642FA3DA66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189721-5D48-4359-8C18-031593CA68F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440979D-846A-45E4-AAD8-5725B5C18D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6051AC15-005D-4FBD-8C73-6B5568CF8ABC}" type="slidenum">
              <a:t>17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B4897E4F-EE6B-43AC-9A06-47A5F7F8C486}"/>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C25AEAA-249F-405D-8A24-512657EA414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08AFD554-0431-4CAF-8775-A44458017308}"/>
              </a:ext>
            </a:extLst>
          </p:cNvPr>
          <p:cNvSpPr txBox="1">
            <a:spLocks noGrp="1"/>
          </p:cNvSpPr>
          <p:nvPr>
            <p:ph type="sldNum" sz="quarter" idx="5"/>
          </p:nvPr>
        </p:nvSpPr>
        <p:spPr>
          <a:ln/>
        </p:spPr>
        <p:txBody>
          <a:bodyPr wrap="square" lIns="0" tIns="0" rIns="0" bIns="0" anchor="b" anchorCtr="0">
            <a:noAutofit/>
          </a:bodyPr>
          <a:lstStyle/>
          <a:p>
            <a:pPr lvl="0"/>
            <a:fld id="{8ADF5254-9B02-491F-BC2D-4D760B5FD7B7}" type="slidenum">
              <a:t>18</a:t>
            </a:fld>
            <a:endParaRPr lang="it-IT"/>
          </a:p>
        </p:txBody>
      </p:sp>
      <p:sp>
        <p:nvSpPr>
          <p:cNvPr id="2" name="Segnaposto numero diapositiva 6">
            <a:extLst>
              <a:ext uri="{FF2B5EF4-FFF2-40B4-BE49-F238E27FC236}">
                <a16:creationId xmlns:a16="http://schemas.microsoft.com/office/drawing/2014/main" id="{36B50350-5F80-4665-A66C-EFD280F0F9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379CC3-63A2-4917-A361-DDB614C7F4BE}"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BB65FC0-FED6-498A-94C7-432FF211E32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327713F-D272-482D-B7C8-254142252266}"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BEFA147-7823-42A7-9FD0-399467E7AE8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B6D1E2D-9582-4724-9889-C86C46650F90}" type="slidenum">
              <a:t>18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A6E29061-D572-461E-BE9A-62EEA0CF2A25}"/>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6AFAD67-5DD4-4690-99F2-25613B15705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9A3A359-B2FD-4DB1-9AA0-4C5FB0323873}"/>
              </a:ext>
            </a:extLst>
          </p:cNvPr>
          <p:cNvSpPr txBox="1">
            <a:spLocks noGrp="1"/>
          </p:cNvSpPr>
          <p:nvPr>
            <p:ph type="sldNum" sz="quarter" idx="5"/>
          </p:nvPr>
        </p:nvSpPr>
        <p:spPr>
          <a:ln/>
        </p:spPr>
        <p:txBody>
          <a:bodyPr wrap="square" lIns="0" tIns="0" rIns="0" bIns="0" anchor="b" anchorCtr="0">
            <a:noAutofit/>
          </a:bodyPr>
          <a:lstStyle/>
          <a:p>
            <a:pPr lvl="0"/>
            <a:fld id="{F0860A22-258E-4768-ACE5-EBAFE11B0DA1}" type="slidenum">
              <a:t>19</a:t>
            </a:fld>
            <a:endParaRPr lang="it-IT"/>
          </a:p>
        </p:txBody>
      </p:sp>
      <p:sp>
        <p:nvSpPr>
          <p:cNvPr id="2" name="Segnaposto numero diapositiva 6">
            <a:extLst>
              <a:ext uri="{FF2B5EF4-FFF2-40B4-BE49-F238E27FC236}">
                <a16:creationId xmlns:a16="http://schemas.microsoft.com/office/drawing/2014/main" id="{0BF38662-F8B9-4E01-9F1E-F0E458179767}"/>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C62CE9A-FA83-4086-9B8E-B9901F6DDFB4}"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5468459-B748-43DF-998E-E4D018D1D2E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29247D7-3ABC-4074-96D9-B639130476A0}"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322D8CAA-2357-4956-94D2-B5EA6FA1DE2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7E5F734F-63B1-447E-9E5C-0AB5CC3DC6FC}" type="slidenum">
              <a:t>19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112D06E-46EC-4209-B265-EF5835CB2547}"/>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230241F-C20F-453A-ACF7-CE84E1A92481}"/>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DC1BA5D0-F343-4D1E-96EF-79D10BB04485}"/>
              </a:ext>
            </a:extLst>
          </p:cNvPr>
          <p:cNvSpPr txBox="1">
            <a:spLocks noGrp="1"/>
          </p:cNvSpPr>
          <p:nvPr>
            <p:ph type="sldNum" sz="quarter" idx="5"/>
          </p:nvPr>
        </p:nvSpPr>
        <p:spPr>
          <a:ln/>
        </p:spPr>
        <p:txBody>
          <a:bodyPr wrap="square" lIns="0" tIns="0" rIns="0" bIns="0" anchor="b" anchorCtr="0">
            <a:noAutofit/>
          </a:bodyPr>
          <a:lstStyle/>
          <a:p>
            <a:pPr lvl="0"/>
            <a:fld id="{D29C8CA4-DE90-4D08-A555-96A1F0C9095A}" type="slidenum">
              <a:t>2</a:t>
            </a:fld>
            <a:endParaRPr lang="it-IT"/>
          </a:p>
        </p:txBody>
      </p:sp>
      <p:sp>
        <p:nvSpPr>
          <p:cNvPr id="2" name="Segnaposto numero diapositiva 6">
            <a:extLst>
              <a:ext uri="{FF2B5EF4-FFF2-40B4-BE49-F238E27FC236}">
                <a16:creationId xmlns:a16="http://schemas.microsoft.com/office/drawing/2014/main" id="{743800E0-344F-4007-B94E-85EF1250527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CA62C1F-BE18-42E6-AC96-01804656D8B8}"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6A63B16-5F91-4426-B992-C952CAA2385C}"/>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151F999-5A8F-4B45-B6DE-630F6443A2F7}"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82014B4-38FB-4350-87A6-3E5DD4752FC0}"/>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7811573-E8C0-4217-B131-3852322373DA}" type="slidenum">
              <a:t>2</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249A861-EAEC-41D7-939C-1CD4F366C132}"/>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E2281B7-DC0D-40D9-BBCD-4AA287DFE69B}"/>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60028E8F-09CF-46D7-B8F5-122D8F018841}"/>
              </a:ext>
            </a:extLst>
          </p:cNvPr>
          <p:cNvSpPr txBox="1">
            <a:spLocks noGrp="1"/>
          </p:cNvSpPr>
          <p:nvPr>
            <p:ph type="sldNum" sz="quarter" idx="5"/>
          </p:nvPr>
        </p:nvSpPr>
        <p:spPr>
          <a:ln/>
        </p:spPr>
        <p:txBody>
          <a:bodyPr wrap="square" lIns="0" tIns="0" rIns="0" bIns="0" anchor="b" anchorCtr="0">
            <a:noAutofit/>
          </a:bodyPr>
          <a:lstStyle/>
          <a:p>
            <a:pPr lvl="0"/>
            <a:fld id="{5D1992E1-F80D-40A7-A281-2019C30A1583}" type="slidenum">
              <a:t>20</a:t>
            </a:fld>
            <a:endParaRPr lang="it-IT"/>
          </a:p>
        </p:txBody>
      </p:sp>
      <p:sp>
        <p:nvSpPr>
          <p:cNvPr id="2" name="Segnaposto numero diapositiva 6">
            <a:extLst>
              <a:ext uri="{FF2B5EF4-FFF2-40B4-BE49-F238E27FC236}">
                <a16:creationId xmlns:a16="http://schemas.microsoft.com/office/drawing/2014/main" id="{1213C515-DD49-48B5-8272-E279BB35AED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34207B9-1FED-4592-B697-E1922F92CFD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EDAA96E-3D9E-4DD9-A118-897DCEC7C04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11AD497B-115F-4314-B27F-74E3545E5BF6}"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ED592E2-828C-48E9-B449-2C795DBF42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54A361F-D891-4AC2-BD27-BD02708A1212}" type="slidenum">
              <a:t>20</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CB55BA9-6C05-4FB9-8154-A2A22BA2AA91}"/>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F04DF30-9B75-48DB-A313-8E3E887A9630}"/>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ABB1D6CC-FC1C-4E6E-A473-D90E1ED305FB}"/>
              </a:ext>
            </a:extLst>
          </p:cNvPr>
          <p:cNvSpPr txBox="1">
            <a:spLocks noGrp="1"/>
          </p:cNvSpPr>
          <p:nvPr>
            <p:ph type="sldNum" sz="quarter" idx="5"/>
          </p:nvPr>
        </p:nvSpPr>
        <p:spPr>
          <a:ln/>
        </p:spPr>
        <p:txBody>
          <a:bodyPr wrap="square" lIns="0" tIns="0" rIns="0" bIns="0" anchor="b" anchorCtr="0">
            <a:noAutofit/>
          </a:bodyPr>
          <a:lstStyle/>
          <a:p>
            <a:pPr lvl="0"/>
            <a:fld id="{F3C0A345-E6C9-4C4C-AD5D-C61698FA4266}" type="slidenum">
              <a:t>3</a:t>
            </a:fld>
            <a:endParaRPr lang="it-IT"/>
          </a:p>
        </p:txBody>
      </p:sp>
      <p:sp>
        <p:nvSpPr>
          <p:cNvPr id="2" name="Segnaposto numero diapositiva 6">
            <a:extLst>
              <a:ext uri="{FF2B5EF4-FFF2-40B4-BE49-F238E27FC236}">
                <a16:creationId xmlns:a16="http://schemas.microsoft.com/office/drawing/2014/main" id="{F333908E-55ED-4750-9D94-1ECC05FB5B3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DFB18FF6-E69E-4E3C-9A82-A08615833F3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4369DF4E-81FD-4756-AC9B-02A2CDB9632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6657D1F-F4D2-46F5-B724-E76991716CCB}"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4300296-1BF4-4D12-BAFB-233A147BFCB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850C04B-AE7B-47EA-B392-9ECA497CFB5F}" type="slidenum">
              <a:t>3</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7DC89780-6775-49E8-80AF-4B52BF518028}"/>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11A8BD5-A93A-42F8-A14D-95FBC4EBC5F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EAFB60E7-7D11-4BC7-A9C0-95AFD28BE65E}"/>
              </a:ext>
            </a:extLst>
          </p:cNvPr>
          <p:cNvSpPr txBox="1">
            <a:spLocks noGrp="1"/>
          </p:cNvSpPr>
          <p:nvPr>
            <p:ph type="sldNum" sz="quarter" idx="5"/>
          </p:nvPr>
        </p:nvSpPr>
        <p:spPr>
          <a:ln/>
        </p:spPr>
        <p:txBody>
          <a:bodyPr wrap="square" lIns="0" tIns="0" rIns="0" bIns="0" anchor="b" anchorCtr="0">
            <a:noAutofit/>
          </a:bodyPr>
          <a:lstStyle/>
          <a:p>
            <a:pPr lvl="0"/>
            <a:fld id="{90C741CB-0FAC-4355-B77B-709141346F6F}" type="slidenum">
              <a:t>4</a:t>
            </a:fld>
            <a:endParaRPr lang="it-IT"/>
          </a:p>
        </p:txBody>
      </p:sp>
      <p:sp>
        <p:nvSpPr>
          <p:cNvPr id="2" name="Segnaposto numero diapositiva 6">
            <a:extLst>
              <a:ext uri="{FF2B5EF4-FFF2-40B4-BE49-F238E27FC236}">
                <a16:creationId xmlns:a16="http://schemas.microsoft.com/office/drawing/2014/main" id="{3AFF654A-2A37-4603-917F-C00D49BF12B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E9CDA89-F8A9-4BCD-984E-3C0890557BD8}"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1A739C46-9EC7-4EFD-A1A0-86AAE1EAEEB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54F9672C-833A-4BEF-94DF-265EDF16A149}"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BA61755C-3498-475B-8437-97D729E6F3E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4E07604-4CCA-498F-A765-D4E00904828E}" type="slidenum">
              <a:t>4</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30A691A-DA99-4331-842F-7985E100D34B}"/>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07FFDB-5A57-4F4F-938E-70F5D08F1D69}"/>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BE80AEB3-637F-402F-B438-E827F6FB55B7}"/>
              </a:ext>
            </a:extLst>
          </p:cNvPr>
          <p:cNvSpPr txBox="1">
            <a:spLocks noGrp="1"/>
          </p:cNvSpPr>
          <p:nvPr>
            <p:ph type="sldNum" sz="quarter" idx="5"/>
          </p:nvPr>
        </p:nvSpPr>
        <p:spPr>
          <a:ln/>
        </p:spPr>
        <p:txBody>
          <a:bodyPr wrap="square" lIns="0" tIns="0" rIns="0" bIns="0" anchor="b" anchorCtr="0">
            <a:noAutofit/>
          </a:bodyPr>
          <a:lstStyle/>
          <a:p>
            <a:pPr lvl="0"/>
            <a:fld id="{6A132636-F26A-4207-A3B7-3C45FC053D0C}" type="slidenum">
              <a:t>5</a:t>
            </a:fld>
            <a:endParaRPr lang="it-IT"/>
          </a:p>
        </p:txBody>
      </p:sp>
      <p:sp>
        <p:nvSpPr>
          <p:cNvPr id="2" name="Segnaposto numero diapositiva 6">
            <a:extLst>
              <a:ext uri="{FF2B5EF4-FFF2-40B4-BE49-F238E27FC236}">
                <a16:creationId xmlns:a16="http://schemas.microsoft.com/office/drawing/2014/main" id="{8421B260-D807-4964-B4A3-A979137804C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9E95DA4-C3A1-4DC0-BF03-58905FDAD41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9E6CD56E-9E04-4A6D-A67A-215E6635C7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2C8B4F71-F438-4BFF-BCBB-B4C1F389B00C}"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1CC20DC-70B8-440D-A397-FC483A3F6316}"/>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FDDF0CEB-BE67-4D49-AA7A-1C53D03B0235}" type="slidenum">
              <a:t>5</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688A5BA2-A3FC-4540-BED2-6E119B3A6860}"/>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1FB4AC4-542E-4A16-8957-0F4B925B6FB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DC49FC5-42A8-4153-B44E-398699856790}"/>
              </a:ext>
            </a:extLst>
          </p:cNvPr>
          <p:cNvSpPr txBox="1">
            <a:spLocks noGrp="1"/>
          </p:cNvSpPr>
          <p:nvPr>
            <p:ph type="sldNum" sz="quarter" idx="5"/>
          </p:nvPr>
        </p:nvSpPr>
        <p:spPr>
          <a:ln/>
        </p:spPr>
        <p:txBody>
          <a:bodyPr wrap="square" lIns="0" tIns="0" rIns="0" bIns="0" anchor="b" anchorCtr="0">
            <a:noAutofit/>
          </a:bodyPr>
          <a:lstStyle/>
          <a:p>
            <a:pPr lvl="0"/>
            <a:fld id="{A85F24BA-840A-4369-8221-3808E2E49357}" type="slidenum">
              <a:t>6</a:t>
            </a:fld>
            <a:endParaRPr lang="it-IT"/>
          </a:p>
        </p:txBody>
      </p:sp>
      <p:sp>
        <p:nvSpPr>
          <p:cNvPr id="2" name="Segnaposto numero diapositiva 6">
            <a:extLst>
              <a:ext uri="{FF2B5EF4-FFF2-40B4-BE49-F238E27FC236}">
                <a16:creationId xmlns:a16="http://schemas.microsoft.com/office/drawing/2014/main" id="{37D29DA8-7405-4F6B-A218-8BE718949B3B}"/>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EDDF63-1524-41BF-8686-CED40CD1D87E}"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955B1E6-79FB-443D-9D18-26CB1630C30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A81F968-8FA7-4C95-8B3F-36FD26D466E2}"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74DB546-C866-48A1-8226-80D182F7993A}"/>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7937773-6DB8-45AB-9633-C60D5BAC74D0}" type="slidenum">
              <a:t>6</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20AB8EFA-3C07-447D-970C-093908F07644}"/>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DDA3EA74-0887-4E6F-BA36-E43432F6781E}"/>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1C3181DD-E9CE-436A-A810-7F46B7D94E4B}"/>
              </a:ext>
            </a:extLst>
          </p:cNvPr>
          <p:cNvSpPr txBox="1">
            <a:spLocks noGrp="1"/>
          </p:cNvSpPr>
          <p:nvPr>
            <p:ph type="sldNum" sz="quarter" idx="5"/>
          </p:nvPr>
        </p:nvSpPr>
        <p:spPr>
          <a:ln/>
        </p:spPr>
        <p:txBody>
          <a:bodyPr wrap="square" lIns="0" tIns="0" rIns="0" bIns="0" anchor="b" anchorCtr="0">
            <a:noAutofit/>
          </a:bodyPr>
          <a:lstStyle/>
          <a:p>
            <a:pPr lvl="0"/>
            <a:fld id="{F6B7982F-1D56-4D75-B836-E37CD541FA7D}" type="slidenum">
              <a:t>7</a:t>
            </a:fld>
            <a:endParaRPr lang="it-IT"/>
          </a:p>
        </p:txBody>
      </p:sp>
      <p:sp>
        <p:nvSpPr>
          <p:cNvPr id="2" name="Segnaposto numero diapositiva 6">
            <a:extLst>
              <a:ext uri="{FF2B5EF4-FFF2-40B4-BE49-F238E27FC236}">
                <a16:creationId xmlns:a16="http://schemas.microsoft.com/office/drawing/2014/main" id="{8C4F458C-00D7-4312-A0F6-59AAB828B9A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A61F5A85-C622-4893-A6E0-2F201A8ABB61}"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DF7900E-4753-457E-B903-9A160E83F14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8EF4360E-6320-4BFB-993D-9BDBA2549BC4}"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AC8B4D7E-28E9-45A7-B45D-61C5BCC42B59}"/>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00ACC653-9945-4FCF-9572-C4ACB3D4355D}" type="slidenum">
              <a:t>7</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EEA3701-9022-43D1-9E44-BBDDFE1D8FBD}"/>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9EC97D78-00CD-4F08-8402-9931ECBB766C}"/>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FD646CD8-F30D-4C72-98A7-E4D58CB4B4A4}"/>
              </a:ext>
            </a:extLst>
          </p:cNvPr>
          <p:cNvSpPr txBox="1">
            <a:spLocks noGrp="1"/>
          </p:cNvSpPr>
          <p:nvPr>
            <p:ph type="sldNum" sz="quarter" idx="5"/>
          </p:nvPr>
        </p:nvSpPr>
        <p:spPr>
          <a:ln/>
        </p:spPr>
        <p:txBody>
          <a:bodyPr wrap="square" lIns="0" tIns="0" rIns="0" bIns="0" anchor="b" anchorCtr="0">
            <a:noAutofit/>
          </a:bodyPr>
          <a:lstStyle/>
          <a:p>
            <a:pPr lvl="0"/>
            <a:fld id="{F7A73E83-EA0A-4F80-8B06-23723179B78D}" type="slidenum">
              <a:t>8</a:t>
            </a:fld>
            <a:endParaRPr lang="it-IT"/>
          </a:p>
        </p:txBody>
      </p:sp>
      <p:sp>
        <p:nvSpPr>
          <p:cNvPr id="2" name="Segnaposto numero diapositiva 6">
            <a:extLst>
              <a:ext uri="{FF2B5EF4-FFF2-40B4-BE49-F238E27FC236}">
                <a16:creationId xmlns:a16="http://schemas.microsoft.com/office/drawing/2014/main" id="{B351A6A4-C1E7-4D64-9BF5-37461FD0BEB4}"/>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B608A37-DED9-44E8-BAEE-A7436FC3C7E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3555902-5B16-4F92-8903-5E13B8B968C2}"/>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9B2E0FB8-A373-40D2-AC7F-0E822A783610}"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0BAE4E0D-057A-4163-BCCF-0B125BFDC0CE}"/>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CE5C07DA-6FBF-47ED-80A5-C06D370B4633}" type="slidenum">
              <a:t>8</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7506B54-7350-44E5-9732-10A8F833AB5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F7F5752D-00E9-4695-9EE0-80B13EAB2A97}"/>
              </a:ext>
            </a:extLst>
          </p:cNvPr>
          <p:cNvSpPr txBox="1">
            <a:spLocks noGrp="1"/>
          </p:cNvSpPr>
          <p:nvPr>
            <p:ph type="body" sz="quarter" idx="1"/>
          </p:nvPr>
        </p:nvSpPr>
        <p:spPr/>
        <p:txBody>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6">
            <a:extLst>
              <a:ext uri="{FF2B5EF4-FFF2-40B4-BE49-F238E27FC236}">
                <a16:creationId xmlns:a16="http://schemas.microsoft.com/office/drawing/2014/main" id="{480A4D65-4DA6-4256-B7CA-ED425983FEAF}"/>
              </a:ext>
            </a:extLst>
          </p:cNvPr>
          <p:cNvSpPr txBox="1">
            <a:spLocks noGrp="1"/>
          </p:cNvSpPr>
          <p:nvPr>
            <p:ph type="sldNum" sz="quarter" idx="5"/>
          </p:nvPr>
        </p:nvSpPr>
        <p:spPr>
          <a:ln/>
        </p:spPr>
        <p:txBody>
          <a:bodyPr wrap="square" lIns="0" tIns="0" rIns="0" bIns="0" anchor="b" anchorCtr="0">
            <a:noAutofit/>
          </a:bodyPr>
          <a:lstStyle/>
          <a:p>
            <a:pPr lvl="0"/>
            <a:fld id="{9F32C19B-77A7-4442-A455-BC15F792113B}" type="slidenum">
              <a:t>9</a:t>
            </a:fld>
            <a:endParaRPr lang="it-IT"/>
          </a:p>
        </p:txBody>
      </p:sp>
      <p:sp>
        <p:nvSpPr>
          <p:cNvPr id="2" name="Segnaposto numero diapositiva 6">
            <a:extLst>
              <a:ext uri="{FF2B5EF4-FFF2-40B4-BE49-F238E27FC236}">
                <a16:creationId xmlns:a16="http://schemas.microsoft.com/office/drawing/2014/main" id="{4A69D78B-27A6-49DF-B7A9-FDADCF343B71}"/>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1CEFAEC-0F31-4A8D-8842-399A33ECC1A2}"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5EC26E3-3701-4684-A908-D9EF6A392E93}"/>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B8E46520-92FF-4064-8C06-69F145250DA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BF8A5A6-1BE0-4D10-87D2-F3ACF0DB4E18}"/>
              </a:ext>
            </a:extLst>
          </p:cNvPr>
          <p:cNvSpPr txBox="1"/>
          <p:nvPr/>
        </p:nvSpPr>
        <p:spPr>
          <a:xfrm>
            <a:off x="4278960" y="10157400"/>
            <a:ext cx="3280680" cy="534240"/>
          </a:xfrm>
          <a:prstGeom prst="rect">
            <a:avLst/>
          </a:prstGeom>
          <a:noFill/>
          <a:ln cap="flat">
            <a:noFill/>
          </a:ln>
        </p:spPr>
        <p:txBody>
          <a:bodyPr vert="horz" wrap="square" lIns="0" tIns="0" rIns="0" bIns="0" anchor="b" anchorCtr="0" compatLnSpc="0">
            <a:noAutofit/>
          </a:bodyPr>
          <a:lstStyle/>
          <a:p>
            <a:pPr marL="0" marR="0" lvl="0" indent="0" algn="r" rtl="0" hangingPunct="0">
              <a:lnSpc>
                <a:spcPct val="100000"/>
              </a:lnSpc>
              <a:spcBef>
                <a:spcPts val="0"/>
              </a:spcBef>
              <a:spcAft>
                <a:spcPts val="0"/>
              </a:spcAft>
              <a:buNone/>
              <a:tabLst/>
            </a:pPr>
            <a:fld id="{4D8F4A86-1710-43A1-BE4B-833BE1834A37}" type="slidenum">
              <a:t>9</a:t>
            </a:fld>
            <a:endParaRPr lang="it-IT" sz="1400" b="0" i="0" u="none" strike="noStrike" kern="1200" cap="none" spc="0" baseline="0">
              <a:ln>
                <a:noFill/>
              </a:ln>
              <a:solidFill>
                <a:srgbClr val="000000"/>
              </a:solidFill>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51372CD-8681-4C13-9EF3-03954B61B673}"/>
              </a:ext>
            </a:extLst>
          </p:cNvPr>
          <p:cNvSpPr>
            <a:spLocks noGrp="1" noRot="1" noChangeAspect="1" noResize="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4FE906C4-36C5-49BF-902B-7883D483EAB0}"/>
              </a:ext>
            </a:extLst>
          </p:cNvPr>
          <p:cNvSpPr txBox="1">
            <a:spLocks noGrp="1"/>
          </p:cNvSpPr>
          <p:nvPr>
            <p:ph type="body" sz="quarter" idx="1"/>
          </p:nvPr>
        </p:nvSpPr>
        <p:spPr/>
        <p:txBody>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hu-HU"/>
              <a:t>Mintacím szerkesztése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7054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253479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588478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054BD4-E0D2-4343-B60E-ED051E482830}"/>
              </a:ext>
            </a:extLst>
          </p:cNvPr>
          <p:cNvSpPr txBox="1">
            <a:spLocks noGrp="1"/>
          </p:cNvSpPr>
          <p:nvPr>
            <p:ph type="dt" sz="half" idx="7"/>
          </p:nvPr>
        </p:nvSpPr>
        <p:spPr/>
        <p:txBody>
          <a:bodyPr/>
          <a:lstStyle>
            <a:lvl1pPr>
              <a:defRPr/>
            </a:lvl1pPr>
          </a:lstStyle>
          <a:p>
            <a:pPr lvl="0"/>
            <a:endParaRPr lang="it-IT"/>
          </a:p>
        </p:txBody>
      </p:sp>
      <p:sp>
        <p:nvSpPr>
          <p:cNvPr id="3" name="Segnaposto piè di pagina 2">
            <a:extLst>
              <a:ext uri="{FF2B5EF4-FFF2-40B4-BE49-F238E27FC236}">
                <a16:creationId xmlns:a16="http://schemas.microsoft.com/office/drawing/2014/main" id="{37B5390F-EF56-4233-9570-B6AC9073D315}"/>
              </a:ext>
            </a:extLst>
          </p:cNvPr>
          <p:cNvSpPr txBox="1">
            <a:spLocks noGrp="1"/>
          </p:cNvSpPr>
          <p:nvPr>
            <p:ph type="ftr" sz="quarter" idx="9"/>
          </p:nvPr>
        </p:nvSpPr>
        <p:spPr/>
        <p:txBody>
          <a:bodyPr/>
          <a:lstStyle>
            <a:lvl1pPr>
              <a:defRPr/>
            </a:lvl1pPr>
          </a:lstStyle>
          <a:p>
            <a:pPr lvl="0"/>
            <a:endParaRPr lang="it-IT"/>
          </a:p>
        </p:txBody>
      </p:sp>
      <p:sp>
        <p:nvSpPr>
          <p:cNvPr id="4" name="Segnaposto numero diapositiva 3">
            <a:extLst>
              <a:ext uri="{FF2B5EF4-FFF2-40B4-BE49-F238E27FC236}">
                <a16:creationId xmlns:a16="http://schemas.microsoft.com/office/drawing/2014/main" id="{F3EFBF2F-CB01-43A5-8BC0-CEFBDE8EA698}"/>
              </a:ext>
            </a:extLst>
          </p:cNvPr>
          <p:cNvSpPr txBox="1">
            <a:spLocks noGrp="1"/>
          </p:cNvSpPr>
          <p:nvPr>
            <p:ph type="sldNum" sz="quarter" idx="8"/>
          </p:nvPr>
        </p:nvSpPr>
        <p:spPr/>
        <p:txBody>
          <a:bodyPr/>
          <a:lstStyle>
            <a:lvl1pPr>
              <a:defRPr>
                <a:solidFill>
                  <a:schemeClr val="bg1"/>
                </a:solidFill>
              </a:defRPr>
            </a:lvl1pPr>
          </a:lstStyle>
          <a:p>
            <a:fld id="{4699DF2D-C09E-4841-AD86-8A847A57449A}" type="slidenum">
              <a:rPr lang="hu-HU" smtClean="0"/>
              <a:pPr/>
              <a:t>‹#›</a:t>
            </a:fld>
            <a:endParaRPr lang="hu-HU"/>
          </a:p>
        </p:txBody>
      </p:sp>
      <p:sp>
        <p:nvSpPr>
          <p:cNvPr id="5" name="Titolo 4">
            <a:extLst>
              <a:ext uri="{FF2B5EF4-FFF2-40B4-BE49-F238E27FC236}">
                <a16:creationId xmlns:a16="http://schemas.microsoft.com/office/drawing/2014/main" id="{B89945A8-F03B-48D9-9DB9-610AEE1724BC}"/>
              </a:ext>
            </a:extLst>
          </p:cNvPr>
          <p:cNvSpPr txBox="1">
            <a:spLocks noGrp="1"/>
          </p:cNvSpPr>
          <p:nvPr>
            <p:ph type="title" idx="4294967295"/>
          </p:nvPr>
        </p:nvSpPr>
        <p:spPr>
          <a:xfrm>
            <a:off x="671946" y="301320"/>
            <a:ext cx="12095048" cy="1261800"/>
          </a:xfrm>
        </p:spPr>
        <p:txBody>
          <a:bodyPr/>
          <a:lstStyle>
            <a:lvl1pPr>
              <a:defRPr/>
            </a:lvl1pPr>
          </a:lstStyle>
          <a:p>
            <a:pPr lvl="0"/>
            <a:endParaRPr lang="it-IT"/>
          </a:p>
        </p:txBody>
      </p:sp>
      <p:sp>
        <p:nvSpPr>
          <p:cNvPr id="6" name="Segnaposto testo 5">
            <a:extLst>
              <a:ext uri="{FF2B5EF4-FFF2-40B4-BE49-F238E27FC236}">
                <a16:creationId xmlns:a16="http://schemas.microsoft.com/office/drawing/2014/main" id="{37408AF2-9551-489F-B2A2-FFF7E33FC7CC}"/>
              </a:ext>
            </a:extLst>
          </p:cNvPr>
          <p:cNvSpPr txBox="1">
            <a:spLocks noGrp="1"/>
          </p:cNvSpPr>
          <p:nvPr>
            <p:ph type="body" idx="4294967295"/>
          </p:nvPr>
        </p:nvSpPr>
        <p:spPr>
          <a:xfrm>
            <a:off x="671946" y="1768680"/>
            <a:ext cx="12095048" cy="4384080"/>
          </a:xfrm>
        </p:spPr>
        <p:txBody>
          <a:bodyPr/>
          <a:lstStyle>
            <a:lvl1pPr>
              <a:spcBef>
                <a:spcPts val="1417"/>
              </a:spcBef>
              <a:buNone/>
              <a:defRPr/>
            </a:lvl1pPr>
          </a:lstStyle>
          <a:p>
            <a:pPr lvl="0"/>
            <a:endParaRPr lang="it-IT"/>
          </a:p>
        </p:txBody>
      </p:sp>
    </p:spTree>
    <p:extLst>
      <p:ext uri="{BB962C8B-B14F-4D97-AF65-F5344CB8AC3E}">
        <p14:creationId xmlns:p14="http://schemas.microsoft.com/office/powerpoint/2010/main" val="3714331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055156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hu-HU"/>
              <a:t>Mintacím szerkesztése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pPr lvl="0"/>
            <a:endParaRPr lang="it-IT"/>
          </a:p>
        </p:txBody>
      </p:sp>
      <p:sp>
        <p:nvSpPr>
          <p:cNvPr id="5" name="Footer Placeholder 4"/>
          <p:cNvSpPr>
            <a:spLocks noGrp="1"/>
          </p:cNvSpPr>
          <p:nvPr>
            <p:ph type="ftr" sz="quarter" idx="11"/>
          </p:nvPr>
        </p:nvSpPr>
        <p:spPr/>
        <p:txBody>
          <a:bodyPr/>
          <a:lstStyle/>
          <a:p>
            <a:pPr lvl="0"/>
            <a:endParaRPr lang="it-IT"/>
          </a:p>
        </p:txBody>
      </p:sp>
      <p:sp>
        <p:nvSpPr>
          <p:cNvPr id="6" name="Slide Number Placeholder 5"/>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02363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937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hu-HU"/>
              <a:t>Mintacím szerkesztése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4" name="Content Placeholder 3"/>
          <p:cNvSpPr>
            <a:spLocks noGrp="1"/>
          </p:cNvSpPr>
          <p:nvPr>
            <p:ph sz="half" idx="2"/>
          </p:nvPr>
        </p:nvSpPr>
        <p:spPr>
          <a:xfrm>
            <a:off x="925736" y="2761381"/>
            <a:ext cx="5685654"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hu-HU"/>
              <a:t>Mintaszöveg szerkesztése</a:t>
            </a:r>
          </a:p>
        </p:txBody>
      </p:sp>
      <p:sp>
        <p:nvSpPr>
          <p:cNvPr id="6" name="Content Placeholder 5"/>
          <p:cNvSpPr>
            <a:spLocks noGrp="1"/>
          </p:cNvSpPr>
          <p:nvPr>
            <p:ph sz="quarter" idx="4"/>
          </p:nvPr>
        </p:nvSpPr>
        <p:spPr>
          <a:xfrm>
            <a:off x="6803886" y="2761381"/>
            <a:ext cx="5713655" cy="4061576"/>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pPr lvl="0"/>
            <a:endParaRPr lang="it-IT"/>
          </a:p>
        </p:txBody>
      </p:sp>
      <p:sp>
        <p:nvSpPr>
          <p:cNvPr id="8" name="Footer Placeholder 7"/>
          <p:cNvSpPr>
            <a:spLocks noGrp="1"/>
          </p:cNvSpPr>
          <p:nvPr>
            <p:ph type="ftr" sz="quarter" idx="11"/>
          </p:nvPr>
        </p:nvSpPr>
        <p:spPr/>
        <p:txBody>
          <a:bodyPr/>
          <a:lstStyle/>
          <a:p>
            <a:pPr lvl="0"/>
            <a:endParaRPr lang="it-IT"/>
          </a:p>
        </p:txBody>
      </p:sp>
      <p:sp>
        <p:nvSpPr>
          <p:cNvPr id="9" name="Slide Number Placeholder 8"/>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495414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pPr lvl="0"/>
            <a:endParaRPr lang="it-IT"/>
          </a:p>
        </p:txBody>
      </p:sp>
      <p:sp>
        <p:nvSpPr>
          <p:cNvPr id="4" name="Footer Placeholder 3"/>
          <p:cNvSpPr>
            <a:spLocks noGrp="1"/>
          </p:cNvSpPr>
          <p:nvPr>
            <p:ph type="ftr" sz="quarter" idx="11"/>
          </p:nvPr>
        </p:nvSpPr>
        <p:spPr/>
        <p:txBody>
          <a:bodyPr/>
          <a:lstStyle/>
          <a:p>
            <a:pPr lvl="0"/>
            <a:endParaRPr lang="it-IT"/>
          </a:p>
        </p:txBody>
      </p:sp>
      <p:sp>
        <p:nvSpPr>
          <p:cNvPr id="5" name="Slide Number Placeholder 4"/>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1286677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it-IT"/>
          </a:p>
        </p:txBody>
      </p:sp>
      <p:sp>
        <p:nvSpPr>
          <p:cNvPr id="3" name="Footer Placeholder 2"/>
          <p:cNvSpPr>
            <a:spLocks noGrp="1"/>
          </p:cNvSpPr>
          <p:nvPr>
            <p:ph type="ftr" sz="quarter" idx="11"/>
          </p:nvPr>
        </p:nvSpPr>
        <p:spPr/>
        <p:txBody>
          <a:bodyPr/>
          <a:lstStyle/>
          <a:p>
            <a:pPr lvl="0"/>
            <a:endParaRPr lang="it-IT"/>
          </a:p>
        </p:txBody>
      </p:sp>
      <p:sp>
        <p:nvSpPr>
          <p:cNvPr id="4" name="Slide Number Placeholder 3"/>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4143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3713209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hu-HU"/>
              <a:t>Mintacím szerkesztése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hu-HU"/>
              <a:t>Kép beszúrásához kattintson az ikonra</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hu-HU"/>
              <a:t>Mintaszöveg szerkesztése</a:t>
            </a:r>
          </a:p>
        </p:txBody>
      </p:sp>
      <p:sp>
        <p:nvSpPr>
          <p:cNvPr id="5" name="Date Placeholder 4"/>
          <p:cNvSpPr>
            <a:spLocks noGrp="1"/>
          </p:cNvSpPr>
          <p:nvPr>
            <p:ph type="dt" sz="half" idx="10"/>
          </p:nvPr>
        </p:nvSpPr>
        <p:spPr/>
        <p:txBody>
          <a:bodyPr/>
          <a:lstStyle/>
          <a:p>
            <a:pPr lvl="0"/>
            <a:endParaRPr lang="it-IT"/>
          </a:p>
        </p:txBody>
      </p:sp>
      <p:sp>
        <p:nvSpPr>
          <p:cNvPr id="6" name="Footer Placeholder 5"/>
          <p:cNvSpPr>
            <a:spLocks noGrp="1"/>
          </p:cNvSpPr>
          <p:nvPr>
            <p:ph type="ftr" sz="quarter" idx="11"/>
          </p:nvPr>
        </p:nvSpPr>
        <p:spPr/>
        <p:txBody>
          <a:bodyPr/>
          <a:lstStyle/>
          <a:p>
            <a:pPr lvl="0"/>
            <a:endParaRPr lang="it-IT"/>
          </a:p>
        </p:txBody>
      </p:sp>
      <p:sp>
        <p:nvSpPr>
          <p:cNvPr id="7" name="Slide Number Placeholder 6"/>
          <p:cNvSpPr>
            <a:spLocks noGrp="1"/>
          </p:cNvSpPr>
          <p:nvPr>
            <p:ph type="sldNum" sz="quarter" idx="12"/>
          </p:nvPr>
        </p:nvSpPr>
        <p:spPr/>
        <p:txBody>
          <a:bodyPr/>
          <a:lstStyle/>
          <a:p>
            <a:pPr lvl="0"/>
            <a:fld id="{2EE2FC46-C2C8-46CB-B422-88B50ED0A1B1}" type="slidenum">
              <a:rPr lang="it-IT" smtClean="0"/>
              <a:t>‹#›</a:t>
            </a:fld>
            <a:endParaRPr lang="it-IT"/>
          </a:p>
        </p:txBody>
      </p:sp>
    </p:spTree>
    <p:extLst>
      <p:ext uri="{BB962C8B-B14F-4D97-AF65-F5344CB8AC3E}">
        <p14:creationId xmlns:p14="http://schemas.microsoft.com/office/powerpoint/2010/main" val="2949448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endParaRPr lang="it-IT"/>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it-IT"/>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bg1"/>
                </a:solidFill>
              </a:defRPr>
            </a:lvl1pPr>
          </a:lstStyle>
          <a:p>
            <a:fld id="{2EE2FC46-C2C8-46CB-B422-88B50ED0A1B1}" type="slidenum">
              <a:rPr lang="it-IT" smtClean="0"/>
              <a:pPr/>
              <a:t>‹#›</a:t>
            </a:fld>
            <a:endParaRPr lang="it-IT"/>
          </a:p>
        </p:txBody>
      </p:sp>
    </p:spTree>
    <p:extLst>
      <p:ext uri="{BB962C8B-B14F-4D97-AF65-F5344CB8AC3E}">
        <p14:creationId xmlns:p14="http://schemas.microsoft.com/office/powerpoint/2010/main" val="1976707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1ACE6AE-814F-4EFC-A953-FB81EB63B7EE}"/>
              </a:ext>
            </a:extLst>
          </p:cNvPr>
          <p:cNvSpPr txBox="1">
            <a:spLocks noGrp="1"/>
          </p:cNvSpPr>
          <p:nvPr>
            <p:ph type="body" idx="4294967295"/>
          </p:nvPr>
        </p:nvSpPr>
        <p:spPr>
          <a:xfrm>
            <a:off x="562741" y="1833120"/>
            <a:ext cx="11591806" cy="2772746"/>
          </a:xfrm>
        </p:spPr>
        <p:txBody>
          <a:bodyPr>
            <a:normAutofit fontScale="92500" lnSpcReduction="20000"/>
          </a:bodyPr>
          <a:lstStyle/>
          <a:p>
            <a:pPr lvl="0" algn="just">
              <a:buNone/>
            </a:pPr>
            <a:endParaRPr lang="it-IT" b="1" dirty="0"/>
          </a:p>
          <a:p>
            <a:pPr lvl="0">
              <a:buNone/>
            </a:pPr>
            <a:endParaRPr lang="it-IT" dirty="0"/>
          </a:p>
          <a:p>
            <a:pPr lvl="0">
              <a:buNone/>
            </a:pPr>
            <a:r>
              <a:rPr lang="it-IT"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Judicial review of the EPPO acts                    </a:t>
            </a:r>
          </a:p>
          <a:p>
            <a:pPr lvl="0">
              <a:buNone/>
            </a:pPr>
            <a:endParaRPr lang="it-IT" dirty="0"/>
          </a:p>
          <a:p>
            <a:pPr lvl="0" algn="r">
              <a:buNone/>
            </a:pPr>
            <a:r>
              <a:rPr lang="it-IT"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87EF63E-6A3C-4576-A87A-E117BADB32AD}"/>
              </a:ext>
            </a:extLst>
          </p:cNvPr>
          <p:cNvSpPr txBox="1">
            <a:spLocks noGrp="1"/>
          </p:cNvSpPr>
          <p:nvPr>
            <p:ph type="body" idx="4294967295"/>
          </p:nvPr>
        </p:nvSpPr>
        <p:spPr>
          <a:xfrm>
            <a:off x="923984" y="2411396"/>
            <a:ext cx="10651243" cy="4796544"/>
          </a:xfrm>
        </p:spPr>
        <p:txBody>
          <a:bodyPr/>
          <a:lstStyle/>
          <a:p>
            <a:pPr lvl="0" algn="just">
              <a:buNone/>
            </a:pPr>
            <a:r>
              <a:rPr lang="it-IT" dirty="0"/>
              <a:t>When national courts review the legality of such acts, they may do so on the basis of:</a:t>
            </a:r>
          </a:p>
          <a:p>
            <a:pPr lvl="0" algn="just">
              <a:buNone/>
            </a:pPr>
            <a:r>
              <a:rPr lang="it-IT" dirty="0"/>
              <a:t>Union law, including the Regulation, and</a:t>
            </a:r>
          </a:p>
          <a:p>
            <a:pPr lvl="0" algn="just">
              <a:buNone/>
            </a:pPr>
            <a:r>
              <a:rPr lang="it-IT" dirty="0"/>
              <a:t>national law, which applies to the extent that a matter is not dealt with by the Regulation.</a:t>
            </a:r>
          </a:p>
        </p:txBody>
      </p:sp>
      <p:sp>
        <p:nvSpPr>
          <p:cNvPr id="2" name="Titolo 1">
            <a:extLst>
              <a:ext uri="{FF2B5EF4-FFF2-40B4-BE49-F238E27FC236}">
                <a16:creationId xmlns:a16="http://schemas.microsoft.com/office/drawing/2014/main" id="{1AA9D74E-7E38-4D92-A250-F6B58FA130CE}"/>
              </a:ext>
            </a:extLst>
          </p:cNvPr>
          <p:cNvSpPr txBox="1">
            <a:spLocks noGrp="1"/>
          </p:cNvSpPr>
          <p:nvPr>
            <p:ph type="title" idx="4294967295"/>
          </p:nvPr>
        </p:nvSpPr>
        <p:spPr>
          <a:xfrm>
            <a:off x="923985" y="251876"/>
            <a:ext cx="10651243" cy="1461188"/>
          </a:xfrm>
        </p:spPr>
        <p:txBody>
          <a:bodyPr/>
          <a:lstStyle/>
          <a:p>
            <a:pPr lvl="0"/>
            <a:r>
              <a:rPr lang="it-IT" dirty="0">
                <a:solidFill>
                  <a:srgbClr val="000000"/>
                </a:solidFill>
              </a:rPr>
              <a:t> </a:t>
            </a:r>
            <a:r>
              <a:rPr lang="it-IT" b="1" dirty="0">
                <a:solidFill>
                  <a:srgbClr val="000000"/>
                </a:solidFill>
              </a:rPr>
              <a:t>Scope of the review by national courts</a:t>
            </a:r>
          </a:p>
        </p:txBody>
      </p:sp>
      <p:sp>
        <p:nvSpPr>
          <p:cNvPr id="4" name="Dia számának helye 3">
            <a:extLst>
              <a:ext uri="{FF2B5EF4-FFF2-40B4-BE49-F238E27FC236}">
                <a16:creationId xmlns:a16="http://schemas.microsoft.com/office/drawing/2014/main" id="{6EEE3A42-A7DE-4302-9662-FAFAC200593D}"/>
              </a:ext>
            </a:extLst>
          </p:cNvPr>
          <p:cNvSpPr>
            <a:spLocks noGrp="1"/>
          </p:cNvSpPr>
          <p:nvPr>
            <p:ph type="sldNum" sz="quarter" idx="8"/>
          </p:nvPr>
        </p:nvSpPr>
        <p:spPr/>
        <p:txBody>
          <a:bodyPr/>
          <a:lstStyle/>
          <a:p>
            <a:fld id="{4699DF2D-C09E-4841-AD86-8A847A57449A}" type="slidenum">
              <a:rPr lang="hu-HU" smtClean="0"/>
              <a:pPr/>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DAB704D7-DCFC-45CB-9984-6BF5812180D3}"/>
              </a:ext>
            </a:extLst>
          </p:cNvPr>
          <p:cNvSpPr txBox="1">
            <a:spLocks noGrp="1"/>
          </p:cNvSpPr>
          <p:nvPr>
            <p:ph type="body" idx="4294967295"/>
          </p:nvPr>
        </p:nvSpPr>
        <p:spPr>
          <a:xfrm>
            <a:off x="923985" y="2012414"/>
            <a:ext cx="10662001" cy="4796544"/>
          </a:xfrm>
        </p:spPr>
        <p:txBody>
          <a:bodyPr/>
          <a:lstStyle/>
          <a:p>
            <a:pPr lvl="0">
              <a:buNone/>
            </a:pPr>
            <a:endParaRPr lang="it-IT" dirty="0"/>
          </a:p>
          <a:p>
            <a:pPr lvl="0" algn="just">
              <a:buNone/>
            </a:pPr>
            <a:r>
              <a:rPr lang="it-IT" dirty="0"/>
              <a:t>The Regulation does not exclude the possibility for national courts to review the validity of the procedural acts of the EPPO which are intended to produce legal effects vis-à-vis third parties with regard to the principle of proportionality as enshrined in national law.</a:t>
            </a:r>
          </a:p>
        </p:txBody>
      </p:sp>
      <p:sp>
        <p:nvSpPr>
          <p:cNvPr id="2" name="Titolo 1">
            <a:extLst>
              <a:ext uri="{FF2B5EF4-FFF2-40B4-BE49-F238E27FC236}">
                <a16:creationId xmlns:a16="http://schemas.microsoft.com/office/drawing/2014/main" id="{50F326F9-E963-4FB4-8246-A13344922261}"/>
              </a:ext>
            </a:extLst>
          </p:cNvPr>
          <p:cNvSpPr txBox="1">
            <a:spLocks noGrp="1"/>
          </p:cNvSpPr>
          <p:nvPr>
            <p:ph type="title" idx="4294967295"/>
          </p:nvPr>
        </p:nvSpPr>
        <p:spPr>
          <a:xfrm>
            <a:off x="923985" y="402483"/>
            <a:ext cx="10662001" cy="1461188"/>
          </a:xfrm>
        </p:spPr>
        <p:txBody>
          <a:bodyPr/>
          <a:lstStyle/>
          <a:p>
            <a:pPr lvl="0"/>
            <a:r>
              <a:rPr lang="it-IT" dirty="0">
                <a:solidFill>
                  <a:srgbClr val="000000"/>
                </a:solidFill>
              </a:rPr>
              <a:t> </a:t>
            </a:r>
            <a:r>
              <a:rPr lang="it-IT" b="1" dirty="0">
                <a:solidFill>
                  <a:srgbClr val="000000"/>
                </a:solidFill>
              </a:rPr>
              <a:t>Scope of the review by national courts</a:t>
            </a:r>
          </a:p>
        </p:txBody>
      </p:sp>
      <p:sp>
        <p:nvSpPr>
          <p:cNvPr id="4" name="Dia számának helye 3">
            <a:extLst>
              <a:ext uri="{FF2B5EF4-FFF2-40B4-BE49-F238E27FC236}">
                <a16:creationId xmlns:a16="http://schemas.microsoft.com/office/drawing/2014/main" id="{7B44ED7D-0108-4DF3-9DD1-03AC866FF002}"/>
              </a:ext>
            </a:extLst>
          </p:cNvPr>
          <p:cNvSpPr>
            <a:spLocks noGrp="1"/>
          </p:cNvSpPr>
          <p:nvPr>
            <p:ph type="sldNum" sz="quarter" idx="8"/>
          </p:nvPr>
        </p:nvSpPr>
        <p:spPr/>
        <p:txBody>
          <a:bodyPr/>
          <a:lstStyle/>
          <a:p>
            <a:fld id="{4699DF2D-C09E-4841-AD86-8A847A57449A}" type="slidenum">
              <a:rPr lang="hu-HU" smtClean="0"/>
              <a:pPr/>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FE88F94-C3BD-4071-BB9A-1D2486B48E0A}"/>
              </a:ext>
            </a:extLst>
          </p:cNvPr>
          <p:cNvSpPr txBox="1">
            <a:spLocks noGrp="1"/>
          </p:cNvSpPr>
          <p:nvPr>
            <p:ph type="body" idx="4294967295"/>
          </p:nvPr>
        </p:nvSpPr>
        <p:spPr>
          <a:xfrm>
            <a:off x="923985" y="2360648"/>
            <a:ext cx="10651243" cy="4796544"/>
          </a:xfrm>
        </p:spPr>
        <p:txBody>
          <a:bodyPr/>
          <a:lstStyle/>
          <a:p>
            <a:pPr lvl="0" algn="just">
              <a:buNone/>
            </a:pPr>
            <a:r>
              <a:rPr lang="it-IT" dirty="0"/>
              <a:t>National courts should always refer preliminary questions to the Court of Justice when they entertain doubts about the validity of the EPPO acts vis-à-vis Union law.</a:t>
            </a:r>
          </a:p>
        </p:txBody>
      </p:sp>
      <p:sp>
        <p:nvSpPr>
          <p:cNvPr id="2" name="Titolo 1">
            <a:extLst>
              <a:ext uri="{FF2B5EF4-FFF2-40B4-BE49-F238E27FC236}">
                <a16:creationId xmlns:a16="http://schemas.microsoft.com/office/drawing/2014/main" id="{D2E06E4B-7469-4087-83B3-2944336DE979}"/>
              </a:ext>
            </a:extLst>
          </p:cNvPr>
          <p:cNvSpPr txBox="1">
            <a:spLocks noGrp="1"/>
          </p:cNvSpPr>
          <p:nvPr>
            <p:ph type="title" idx="4294967295"/>
          </p:nvPr>
        </p:nvSpPr>
        <p:spPr>
          <a:xfrm>
            <a:off x="923985" y="402483"/>
            <a:ext cx="10651243" cy="1461188"/>
          </a:xfrm>
        </p:spPr>
        <p:txBody>
          <a:bodyPr>
            <a:normAutofit/>
          </a:bodyPr>
          <a:lstStyle/>
          <a:p>
            <a:pPr lvl="0"/>
            <a:r>
              <a:rPr lang="it-IT" b="1" dirty="0">
                <a:solidFill>
                  <a:srgbClr val="000000"/>
                </a:solidFill>
              </a:rPr>
              <a:t>Preliminary referral to the CoJ in the review procedure</a:t>
            </a:r>
          </a:p>
        </p:txBody>
      </p:sp>
      <p:sp>
        <p:nvSpPr>
          <p:cNvPr id="4" name="Dia számának helye 3">
            <a:extLst>
              <a:ext uri="{FF2B5EF4-FFF2-40B4-BE49-F238E27FC236}">
                <a16:creationId xmlns:a16="http://schemas.microsoft.com/office/drawing/2014/main" id="{47E66285-7FBC-41BF-90FA-3091015772FA}"/>
              </a:ext>
            </a:extLst>
          </p:cNvPr>
          <p:cNvSpPr>
            <a:spLocks noGrp="1"/>
          </p:cNvSpPr>
          <p:nvPr>
            <p:ph type="sldNum" sz="quarter" idx="8"/>
          </p:nvPr>
        </p:nvSpPr>
        <p:spPr/>
        <p:txBody>
          <a:bodyPr/>
          <a:lstStyle/>
          <a:p>
            <a:fld id="{4699DF2D-C09E-4841-AD86-8A847A57449A}" type="slidenum">
              <a:rPr lang="hu-HU" smtClean="0"/>
              <a:pPr/>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188D538-84EC-4CEE-9AE9-1611CEADF420}"/>
              </a:ext>
            </a:extLst>
          </p:cNvPr>
          <p:cNvSpPr txBox="1">
            <a:spLocks noGrp="1"/>
          </p:cNvSpPr>
          <p:nvPr>
            <p:ph type="body" idx="4294967295"/>
          </p:nvPr>
        </p:nvSpPr>
        <p:spPr>
          <a:xfrm>
            <a:off x="923985" y="2012414"/>
            <a:ext cx="10640486" cy="4796544"/>
          </a:xfrm>
        </p:spPr>
        <p:txBody>
          <a:bodyPr>
            <a:normAutofit/>
          </a:bodyPr>
          <a:lstStyle/>
          <a:p>
            <a:pPr lvl="0" algn="just">
              <a:buNone/>
            </a:pPr>
            <a:r>
              <a:rPr lang="it-IT" dirty="0"/>
              <a:t>However, national courts may not refer to the Court of Justice preliminary questions on the validity of the procedural acts of the EPPO with regard to national procedural law or to national measures transposing Directives, even if the Regulation refers to them.</a:t>
            </a:r>
          </a:p>
          <a:p>
            <a:pPr lvl="0" algn="just">
              <a:buNone/>
            </a:pPr>
            <a:r>
              <a:rPr lang="it-IT" dirty="0"/>
              <a:t>This is however without prejudice to preliminary references concerning the interpretation of any provision of primary law, including the Treaties and the Charter, or the interpretation and validity of any provision of Union secondary law, including the Regulation and applicable Directives.</a:t>
            </a:r>
          </a:p>
        </p:txBody>
      </p:sp>
      <p:sp>
        <p:nvSpPr>
          <p:cNvPr id="2" name="Titolo 1">
            <a:extLst>
              <a:ext uri="{FF2B5EF4-FFF2-40B4-BE49-F238E27FC236}">
                <a16:creationId xmlns:a16="http://schemas.microsoft.com/office/drawing/2014/main" id="{60E5576C-C04D-4242-8A40-1EFD0BEA1FD7}"/>
              </a:ext>
            </a:extLst>
          </p:cNvPr>
          <p:cNvSpPr txBox="1">
            <a:spLocks noGrp="1"/>
          </p:cNvSpPr>
          <p:nvPr>
            <p:ph type="title" idx="4294967295"/>
          </p:nvPr>
        </p:nvSpPr>
        <p:spPr>
          <a:xfrm>
            <a:off x="923985" y="402483"/>
            <a:ext cx="10640486" cy="1461188"/>
          </a:xfrm>
        </p:spPr>
        <p:txBody>
          <a:bodyPr>
            <a:normAutofit/>
          </a:bodyPr>
          <a:lstStyle/>
          <a:p>
            <a:pPr lvl="0"/>
            <a:r>
              <a:rPr lang="it-IT" b="1" dirty="0">
                <a:solidFill>
                  <a:srgbClr val="000000"/>
                </a:solidFill>
              </a:rPr>
              <a:t>Preliminary referral to the CoJ in the review procedure</a:t>
            </a:r>
          </a:p>
        </p:txBody>
      </p:sp>
      <p:sp>
        <p:nvSpPr>
          <p:cNvPr id="4" name="Dia számának helye 3">
            <a:extLst>
              <a:ext uri="{FF2B5EF4-FFF2-40B4-BE49-F238E27FC236}">
                <a16:creationId xmlns:a16="http://schemas.microsoft.com/office/drawing/2014/main" id="{214C5155-C6CF-4B7B-BBE0-584C1BFA9C95}"/>
              </a:ext>
            </a:extLst>
          </p:cNvPr>
          <p:cNvSpPr>
            <a:spLocks noGrp="1"/>
          </p:cNvSpPr>
          <p:nvPr>
            <p:ph type="sldNum" sz="quarter" idx="8"/>
          </p:nvPr>
        </p:nvSpPr>
        <p:spPr/>
        <p:txBody>
          <a:bodyPr/>
          <a:lstStyle/>
          <a:p>
            <a:fld id="{4699DF2D-C09E-4841-AD86-8A847A57449A}" type="slidenum">
              <a:rPr lang="hu-HU" smtClean="0"/>
              <a:pPr/>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EC4E3A0-F2E2-42E2-9C55-799119D95B4B}"/>
              </a:ext>
            </a:extLst>
          </p:cNvPr>
          <p:cNvSpPr txBox="1">
            <a:spLocks noGrp="1"/>
          </p:cNvSpPr>
          <p:nvPr>
            <p:ph type="body" idx="4294967295"/>
          </p:nvPr>
        </p:nvSpPr>
        <p:spPr/>
        <p:txBody>
          <a:bodyPr/>
          <a:lstStyle/>
          <a:p>
            <a:pPr lvl="0">
              <a:buNone/>
            </a:pPr>
            <a:endParaRPr lang="it-IT"/>
          </a:p>
          <a:p>
            <a:pPr lvl="0">
              <a:buNone/>
            </a:pPr>
            <a:r>
              <a:rPr lang="it-IT"/>
              <a:t>By way of derogation from the general principle, the decisions of the EPPO to dismiss a case, in so far as they are contested directly on the basis of Union law, shall be subject to review before the Court of Justice in accordance with the fourth paragraph of Article 263 TFEU (action of annulment).</a:t>
            </a:r>
          </a:p>
        </p:txBody>
      </p:sp>
      <p:sp>
        <p:nvSpPr>
          <p:cNvPr id="2" name="Titolo 1">
            <a:extLst>
              <a:ext uri="{FF2B5EF4-FFF2-40B4-BE49-F238E27FC236}">
                <a16:creationId xmlns:a16="http://schemas.microsoft.com/office/drawing/2014/main" id="{EECE7BC4-1353-449A-BE08-228603C4CDC0}"/>
              </a:ext>
            </a:extLst>
          </p:cNvPr>
          <p:cNvSpPr txBox="1">
            <a:spLocks noGrp="1"/>
          </p:cNvSpPr>
          <p:nvPr>
            <p:ph type="title" idx="4294967295"/>
          </p:nvPr>
        </p:nvSpPr>
        <p:spPr/>
        <p:txBody>
          <a:bodyPr/>
          <a:lstStyle/>
          <a:p>
            <a:pPr lvl="0"/>
            <a:r>
              <a:rPr lang="it-IT">
                <a:solidFill>
                  <a:srgbClr val="000000"/>
                </a:solidFill>
              </a:rPr>
              <a:t> Jurisdiction of the CoJ</a:t>
            </a:r>
          </a:p>
        </p:txBody>
      </p:sp>
      <p:sp>
        <p:nvSpPr>
          <p:cNvPr id="4" name="Dia számának helye 3">
            <a:extLst>
              <a:ext uri="{FF2B5EF4-FFF2-40B4-BE49-F238E27FC236}">
                <a16:creationId xmlns:a16="http://schemas.microsoft.com/office/drawing/2014/main" id="{C5CEAC62-FE4F-41E9-B4C1-89A28A12E12A}"/>
              </a:ext>
            </a:extLst>
          </p:cNvPr>
          <p:cNvSpPr>
            <a:spLocks noGrp="1"/>
          </p:cNvSpPr>
          <p:nvPr>
            <p:ph type="sldNum" sz="quarter" idx="8"/>
          </p:nvPr>
        </p:nvSpPr>
        <p:spPr/>
        <p:txBody>
          <a:bodyPr/>
          <a:lstStyle/>
          <a:p>
            <a:fld id="{4699DF2D-C09E-4841-AD86-8A847A57449A}" type="slidenum">
              <a:rPr lang="hu-HU" smtClean="0"/>
              <a:pPr/>
              <a:t>14</a:t>
            </a:fld>
            <a:endParaRPr lang="hu-H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9C8B00F-246A-485D-9DEC-7083C92794C9}"/>
              </a:ext>
            </a:extLst>
          </p:cNvPr>
          <p:cNvSpPr txBox="1">
            <a:spLocks noGrp="1"/>
          </p:cNvSpPr>
          <p:nvPr>
            <p:ph type="body" idx="4294967295"/>
          </p:nvPr>
        </p:nvSpPr>
        <p:spPr>
          <a:xfrm>
            <a:off x="923985" y="2012414"/>
            <a:ext cx="10683516" cy="4796544"/>
          </a:xfrm>
        </p:spPr>
        <p:txBody>
          <a:bodyPr>
            <a:normAutofit lnSpcReduction="10000"/>
          </a:bodyPr>
          <a:lstStyle/>
          <a:p>
            <a:pPr lvl="0" algn="just">
              <a:buNone/>
            </a:pPr>
            <a:r>
              <a:rPr lang="it-IT" dirty="0"/>
              <a:t>The Court of Justice shall have jurisdiction, in accordance with Article 267 TFEU, to give preliminary rulings concerning:</a:t>
            </a:r>
          </a:p>
          <a:p>
            <a:pPr lvl="0" algn="just">
              <a:buNone/>
            </a:pPr>
            <a:r>
              <a:rPr lang="it-IT" dirty="0"/>
              <a:t>(a) the validity of procedural acts of the EPPO, in so far as such a question of validity is raised before any court or tribunal of a Member State directly on the basis of Union law;</a:t>
            </a:r>
          </a:p>
          <a:p>
            <a:pPr lvl="0" algn="just">
              <a:buNone/>
            </a:pPr>
            <a:r>
              <a:rPr lang="it-IT" dirty="0"/>
              <a:t>(b) the interpretation or the validity of provisions of Union law, including the EPPO Regulation;</a:t>
            </a:r>
          </a:p>
          <a:p>
            <a:pPr lvl="0" algn="just">
              <a:buNone/>
            </a:pPr>
            <a:r>
              <a:rPr lang="it-IT" dirty="0"/>
              <a:t>(c) the interpretation of the provisions on the EPPO competence and its exercise (art. 22 and 25) in relation to any conflict of competence between the EPPO and the competent national authorities.</a:t>
            </a:r>
          </a:p>
        </p:txBody>
      </p:sp>
      <p:sp>
        <p:nvSpPr>
          <p:cNvPr id="2" name="Titolo 1">
            <a:extLst>
              <a:ext uri="{FF2B5EF4-FFF2-40B4-BE49-F238E27FC236}">
                <a16:creationId xmlns:a16="http://schemas.microsoft.com/office/drawing/2014/main" id="{E9BCEFB1-4FED-48CB-A311-303A2372DDBF}"/>
              </a:ext>
            </a:extLst>
          </p:cNvPr>
          <p:cNvSpPr txBox="1">
            <a:spLocks noGrp="1"/>
          </p:cNvSpPr>
          <p:nvPr>
            <p:ph type="title" idx="4294967295"/>
          </p:nvPr>
        </p:nvSpPr>
        <p:spPr>
          <a:xfrm>
            <a:off x="923985" y="402483"/>
            <a:ext cx="10683516" cy="1461188"/>
          </a:xfrm>
        </p:spPr>
        <p:txBody>
          <a:bodyPr/>
          <a:lstStyle/>
          <a:p>
            <a:pPr lvl="0"/>
            <a:r>
              <a:rPr lang="it-IT" dirty="0">
                <a:solidFill>
                  <a:srgbClr val="000000"/>
                </a:solidFill>
              </a:rPr>
              <a:t> </a:t>
            </a:r>
            <a:r>
              <a:rPr lang="it-IT" b="1" dirty="0">
                <a:solidFill>
                  <a:srgbClr val="000000"/>
                </a:solidFill>
              </a:rPr>
              <a:t>Jurisdiction of the CoJ</a:t>
            </a:r>
          </a:p>
        </p:txBody>
      </p:sp>
      <p:sp>
        <p:nvSpPr>
          <p:cNvPr id="4" name="Dia számának helye 3">
            <a:extLst>
              <a:ext uri="{FF2B5EF4-FFF2-40B4-BE49-F238E27FC236}">
                <a16:creationId xmlns:a16="http://schemas.microsoft.com/office/drawing/2014/main" id="{A4AB2BD5-2909-4728-8665-9535B722E901}"/>
              </a:ext>
            </a:extLst>
          </p:cNvPr>
          <p:cNvSpPr>
            <a:spLocks noGrp="1"/>
          </p:cNvSpPr>
          <p:nvPr>
            <p:ph type="sldNum" sz="quarter" idx="8"/>
          </p:nvPr>
        </p:nvSpPr>
        <p:spPr/>
        <p:txBody>
          <a:bodyPr/>
          <a:lstStyle/>
          <a:p>
            <a:fld id="{4699DF2D-C09E-4841-AD86-8A847A57449A}" type="slidenum">
              <a:rPr lang="hu-HU" smtClean="0"/>
              <a:pPr/>
              <a:t>15</a:t>
            </a:fld>
            <a:endParaRPr lang="hu-H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58326256-EF56-412B-B99A-66E3C6FED28A}"/>
              </a:ext>
            </a:extLst>
          </p:cNvPr>
          <p:cNvSpPr txBox="1">
            <a:spLocks noGrp="1"/>
          </p:cNvSpPr>
          <p:nvPr>
            <p:ph type="body" idx="4294967295"/>
          </p:nvPr>
        </p:nvSpPr>
        <p:spPr>
          <a:xfrm>
            <a:off x="923985" y="2012414"/>
            <a:ext cx="10726547" cy="4796544"/>
          </a:xfrm>
        </p:spPr>
        <p:txBody>
          <a:bodyPr/>
          <a:lstStyle/>
          <a:p>
            <a:pPr lvl="0" algn="just">
              <a:buNone/>
            </a:pPr>
            <a:endParaRPr lang="it-IT" dirty="0"/>
          </a:p>
          <a:p>
            <a:pPr lvl="0" algn="just">
              <a:buNone/>
            </a:pPr>
            <a:r>
              <a:rPr lang="it-IT" dirty="0"/>
              <a:t>The Court of Justice shall have jurisdiction in accordance with Article 268 TFEU in any dispute relating to compensation for damage caused by the EPPO.</a:t>
            </a:r>
          </a:p>
        </p:txBody>
      </p:sp>
      <p:sp>
        <p:nvSpPr>
          <p:cNvPr id="2" name="Titolo 1">
            <a:extLst>
              <a:ext uri="{FF2B5EF4-FFF2-40B4-BE49-F238E27FC236}">
                <a16:creationId xmlns:a16="http://schemas.microsoft.com/office/drawing/2014/main" id="{8169EB75-DB4F-4DA3-B6DD-6178971748F1}"/>
              </a:ext>
            </a:extLst>
          </p:cNvPr>
          <p:cNvSpPr txBox="1">
            <a:spLocks noGrp="1"/>
          </p:cNvSpPr>
          <p:nvPr>
            <p:ph type="title" idx="4294967295"/>
          </p:nvPr>
        </p:nvSpPr>
        <p:spPr>
          <a:xfrm>
            <a:off x="923985" y="402483"/>
            <a:ext cx="10726547" cy="1461188"/>
          </a:xfrm>
        </p:spPr>
        <p:txBody>
          <a:bodyPr/>
          <a:lstStyle/>
          <a:p>
            <a:pPr lvl="0"/>
            <a:r>
              <a:rPr lang="it-IT" dirty="0">
                <a:solidFill>
                  <a:srgbClr val="000000"/>
                </a:solidFill>
              </a:rPr>
              <a:t> </a:t>
            </a:r>
            <a:r>
              <a:rPr lang="it-IT" b="1" dirty="0">
                <a:solidFill>
                  <a:srgbClr val="000000"/>
                </a:solidFill>
              </a:rPr>
              <a:t>Jurisdiction of the CoJ</a:t>
            </a:r>
          </a:p>
        </p:txBody>
      </p:sp>
      <p:sp>
        <p:nvSpPr>
          <p:cNvPr id="4" name="Dia számának helye 3">
            <a:extLst>
              <a:ext uri="{FF2B5EF4-FFF2-40B4-BE49-F238E27FC236}">
                <a16:creationId xmlns:a16="http://schemas.microsoft.com/office/drawing/2014/main" id="{38EF702E-DD36-4A22-95FC-9437C036F34E}"/>
              </a:ext>
            </a:extLst>
          </p:cNvPr>
          <p:cNvSpPr>
            <a:spLocks noGrp="1"/>
          </p:cNvSpPr>
          <p:nvPr>
            <p:ph type="sldNum" sz="quarter" idx="8"/>
          </p:nvPr>
        </p:nvSpPr>
        <p:spPr/>
        <p:txBody>
          <a:bodyPr/>
          <a:lstStyle/>
          <a:p>
            <a:fld id="{4699DF2D-C09E-4841-AD86-8A847A57449A}" type="slidenum">
              <a:rPr lang="hu-HU" smtClean="0"/>
              <a:pPr/>
              <a:t>16</a:t>
            </a:fld>
            <a:endParaRPr lang="hu-H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33C54DFB-B8F7-42D0-8EC3-4371B53DE1CF}"/>
              </a:ext>
            </a:extLst>
          </p:cNvPr>
          <p:cNvSpPr txBox="1">
            <a:spLocks noGrp="1"/>
          </p:cNvSpPr>
          <p:nvPr>
            <p:ph type="body" idx="4294967295"/>
          </p:nvPr>
        </p:nvSpPr>
        <p:spPr>
          <a:xfrm>
            <a:off x="923985" y="2012414"/>
            <a:ext cx="10662001" cy="4796544"/>
          </a:xfrm>
        </p:spPr>
        <p:txBody>
          <a:bodyPr/>
          <a:lstStyle/>
          <a:p>
            <a:pPr lvl="0">
              <a:buNone/>
            </a:pPr>
            <a:endParaRPr lang="it-IT" dirty="0"/>
          </a:p>
          <a:p>
            <a:pPr lvl="0" algn="just">
              <a:buNone/>
            </a:pPr>
            <a:r>
              <a:rPr lang="it-IT" dirty="0"/>
              <a:t>The Court of Justice shall have jurisdiction in accordance with Article 272 TFEU in any dispute concerning arbitration clauses contained in contracts concluded by the EPPO.</a:t>
            </a:r>
          </a:p>
          <a:p>
            <a:pPr lvl="0">
              <a:buNone/>
            </a:pPr>
            <a:endParaRPr lang="it-IT" dirty="0"/>
          </a:p>
        </p:txBody>
      </p:sp>
      <p:sp>
        <p:nvSpPr>
          <p:cNvPr id="2" name="Titolo 1">
            <a:extLst>
              <a:ext uri="{FF2B5EF4-FFF2-40B4-BE49-F238E27FC236}">
                <a16:creationId xmlns:a16="http://schemas.microsoft.com/office/drawing/2014/main" id="{4492C552-696E-49A4-B735-CB39E46AA0A9}"/>
              </a:ext>
            </a:extLst>
          </p:cNvPr>
          <p:cNvSpPr txBox="1">
            <a:spLocks noGrp="1"/>
          </p:cNvSpPr>
          <p:nvPr>
            <p:ph type="title" idx="4294967295"/>
          </p:nvPr>
        </p:nvSpPr>
        <p:spPr>
          <a:xfrm>
            <a:off x="923985" y="402483"/>
            <a:ext cx="10662001" cy="1461188"/>
          </a:xfrm>
        </p:spPr>
        <p:txBody>
          <a:bodyPr/>
          <a:lstStyle/>
          <a:p>
            <a:pPr lvl="0"/>
            <a:r>
              <a:rPr lang="it-IT" dirty="0">
                <a:solidFill>
                  <a:srgbClr val="000000"/>
                </a:solidFill>
              </a:rPr>
              <a:t> </a:t>
            </a:r>
            <a:r>
              <a:rPr lang="it-IT" b="1" dirty="0">
                <a:solidFill>
                  <a:srgbClr val="000000"/>
                </a:solidFill>
              </a:rPr>
              <a:t>Jurisdiction of the CoJ</a:t>
            </a:r>
          </a:p>
        </p:txBody>
      </p:sp>
      <p:sp>
        <p:nvSpPr>
          <p:cNvPr id="4" name="Dia számának helye 3">
            <a:extLst>
              <a:ext uri="{FF2B5EF4-FFF2-40B4-BE49-F238E27FC236}">
                <a16:creationId xmlns:a16="http://schemas.microsoft.com/office/drawing/2014/main" id="{25460F0D-6864-4DDE-BA47-1F28BC67F165}"/>
              </a:ext>
            </a:extLst>
          </p:cNvPr>
          <p:cNvSpPr>
            <a:spLocks noGrp="1"/>
          </p:cNvSpPr>
          <p:nvPr>
            <p:ph type="sldNum" sz="quarter" idx="8"/>
          </p:nvPr>
        </p:nvSpPr>
        <p:spPr/>
        <p:txBody>
          <a:bodyPr/>
          <a:lstStyle/>
          <a:p>
            <a:fld id="{4699DF2D-C09E-4841-AD86-8A847A57449A}" type="slidenum">
              <a:rPr lang="hu-HU" smtClean="0"/>
              <a:pPr/>
              <a:t>17</a:t>
            </a:fld>
            <a:endParaRPr lang="hu-H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E53997AC-BCEA-47C5-9330-0197A4BC06CF}"/>
              </a:ext>
            </a:extLst>
          </p:cNvPr>
          <p:cNvSpPr txBox="1">
            <a:spLocks noGrp="1"/>
          </p:cNvSpPr>
          <p:nvPr>
            <p:ph type="body" idx="4294967295"/>
          </p:nvPr>
        </p:nvSpPr>
        <p:spPr>
          <a:xfrm>
            <a:off x="923985" y="2612638"/>
            <a:ext cx="10726547" cy="3949527"/>
          </a:xfrm>
        </p:spPr>
        <p:txBody>
          <a:bodyPr/>
          <a:lstStyle/>
          <a:p>
            <a:pPr lvl="0" algn="just">
              <a:buNone/>
            </a:pPr>
            <a:r>
              <a:rPr lang="it-IT" dirty="0"/>
              <a:t>The Court of Justice shall have jurisdiction in accordance with Article 270 TFEU in any dispute concerning staff- related matters.</a:t>
            </a:r>
          </a:p>
          <a:p>
            <a:pPr lvl="0">
              <a:buNone/>
            </a:pPr>
            <a:endParaRPr lang="it-IT" dirty="0"/>
          </a:p>
        </p:txBody>
      </p:sp>
      <p:sp>
        <p:nvSpPr>
          <p:cNvPr id="2" name="Titolo 1">
            <a:extLst>
              <a:ext uri="{FF2B5EF4-FFF2-40B4-BE49-F238E27FC236}">
                <a16:creationId xmlns:a16="http://schemas.microsoft.com/office/drawing/2014/main" id="{53CD3D97-D89F-4582-8F69-E96C14F48D54}"/>
              </a:ext>
            </a:extLst>
          </p:cNvPr>
          <p:cNvSpPr txBox="1">
            <a:spLocks noGrp="1"/>
          </p:cNvSpPr>
          <p:nvPr>
            <p:ph type="title" idx="4294967295"/>
          </p:nvPr>
        </p:nvSpPr>
        <p:spPr>
          <a:xfrm>
            <a:off x="923985" y="402483"/>
            <a:ext cx="10726547" cy="1461188"/>
          </a:xfrm>
        </p:spPr>
        <p:txBody>
          <a:bodyPr/>
          <a:lstStyle/>
          <a:p>
            <a:pPr lvl="0"/>
            <a:r>
              <a:rPr lang="it-IT" dirty="0">
                <a:solidFill>
                  <a:srgbClr val="000000"/>
                </a:solidFill>
              </a:rPr>
              <a:t> </a:t>
            </a:r>
            <a:r>
              <a:rPr lang="it-IT" b="1" dirty="0">
                <a:solidFill>
                  <a:srgbClr val="000000"/>
                </a:solidFill>
              </a:rPr>
              <a:t>Jurisdiction of the CoJ</a:t>
            </a:r>
          </a:p>
        </p:txBody>
      </p:sp>
      <p:sp>
        <p:nvSpPr>
          <p:cNvPr id="4" name="Dia számának helye 3">
            <a:extLst>
              <a:ext uri="{FF2B5EF4-FFF2-40B4-BE49-F238E27FC236}">
                <a16:creationId xmlns:a16="http://schemas.microsoft.com/office/drawing/2014/main" id="{E79BC247-A8F7-49A2-8F52-9DD95D43C8C6}"/>
              </a:ext>
            </a:extLst>
          </p:cNvPr>
          <p:cNvSpPr>
            <a:spLocks noGrp="1"/>
          </p:cNvSpPr>
          <p:nvPr>
            <p:ph type="sldNum" sz="quarter" idx="8"/>
          </p:nvPr>
        </p:nvSpPr>
        <p:spPr/>
        <p:txBody>
          <a:bodyPr/>
          <a:lstStyle/>
          <a:p>
            <a:fld id="{4699DF2D-C09E-4841-AD86-8A847A57449A}" type="slidenum">
              <a:rPr lang="hu-HU" smtClean="0"/>
              <a:pPr/>
              <a:t>18</a:t>
            </a:fld>
            <a:endParaRPr lang="hu-H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7C84328-2D57-434E-B801-9C07870F6D97}"/>
              </a:ext>
            </a:extLst>
          </p:cNvPr>
          <p:cNvSpPr txBox="1">
            <a:spLocks noGrp="1"/>
          </p:cNvSpPr>
          <p:nvPr>
            <p:ph type="body" idx="4294967295"/>
          </p:nvPr>
        </p:nvSpPr>
        <p:spPr>
          <a:xfrm>
            <a:off x="923985" y="2518023"/>
            <a:ext cx="10694274" cy="4796544"/>
          </a:xfrm>
        </p:spPr>
        <p:txBody>
          <a:bodyPr/>
          <a:lstStyle/>
          <a:p>
            <a:pPr lvl="0" algn="just">
              <a:buNone/>
            </a:pPr>
            <a:r>
              <a:rPr lang="it-IT" dirty="0"/>
              <a:t>The Court of Justice shall have jurisdiction on the dismissal of the European Chief Prosecutor or European Prosecutors, in accordance, respectively, with Article 14(5) and Article 16(5).</a:t>
            </a:r>
          </a:p>
        </p:txBody>
      </p:sp>
      <p:sp>
        <p:nvSpPr>
          <p:cNvPr id="2" name="Titolo 1">
            <a:extLst>
              <a:ext uri="{FF2B5EF4-FFF2-40B4-BE49-F238E27FC236}">
                <a16:creationId xmlns:a16="http://schemas.microsoft.com/office/drawing/2014/main" id="{DF30234F-46D8-48E5-9412-F6F308194709}"/>
              </a:ext>
            </a:extLst>
          </p:cNvPr>
          <p:cNvSpPr txBox="1">
            <a:spLocks noGrp="1"/>
          </p:cNvSpPr>
          <p:nvPr>
            <p:ph type="title" idx="4294967295"/>
          </p:nvPr>
        </p:nvSpPr>
        <p:spPr>
          <a:xfrm>
            <a:off x="923985" y="402483"/>
            <a:ext cx="10694274" cy="1461188"/>
          </a:xfrm>
        </p:spPr>
        <p:txBody>
          <a:bodyPr/>
          <a:lstStyle/>
          <a:p>
            <a:pPr lvl="0"/>
            <a:r>
              <a:rPr lang="it-IT" dirty="0">
                <a:solidFill>
                  <a:srgbClr val="000000"/>
                </a:solidFill>
              </a:rPr>
              <a:t> </a:t>
            </a:r>
            <a:r>
              <a:rPr lang="it-IT" b="1" dirty="0">
                <a:solidFill>
                  <a:srgbClr val="000000"/>
                </a:solidFill>
              </a:rPr>
              <a:t>Jurisdiction of the CoJ</a:t>
            </a:r>
          </a:p>
        </p:txBody>
      </p:sp>
      <p:sp>
        <p:nvSpPr>
          <p:cNvPr id="4" name="Dia számának helye 3">
            <a:extLst>
              <a:ext uri="{FF2B5EF4-FFF2-40B4-BE49-F238E27FC236}">
                <a16:creationId xmlns:a16="http://schemas.microsoft.com/office/drawing/2014/main" id="{B9CFCC8A-51FB-4438-B997-7EA6A256CBFF}"/>
              </a:ext>
            </a:extLst>
          </p:cNvPr>
          <p:cNvSpPr>
            <a:spLocks noGrp="1"/>
          </p:cNvSpPr>
          <p:nvPr>
            <p:ph type="sldNum" sz="quarter" idx="8"/>
          </p:nvPr>
        </p:nvSpPr>
        <p:spPr/>
        <p:txBody>
          <a:bodyPr/>
          <a:lstStyle/>
          <a:p>
            <a:fld id="{4699DF2D-C09E-4841-AD86-8A847A57449A}" type="slidenum">
              <a:rPr lang="hu-HU" smtClean="0"/>
              <a:pPr/>
              <a:t>19</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83995400-20CC-4FF2-9EFB-51D26CF0AC37}"/>
              </a:ext>
            </a:extLst>
          </p:cNvPr>
          <p:cNvSpPr txBox="1">
            <a:spLocks noGrp="1"/>
          </p:cNvSpPr>
          <p:nvPr>
            <p:ph type="body" idx="4294967295"/>
          </p:nvPr>
        </p:nvSpPr>
        <p:spPr>
          <a:xfrm>
            <a:off x="923984" y="2013148"/>
            <a:ext cx="10672760" cy="4796544"/>
          </a:xfrm>
        </p:spPr>
        <p:txBody>
          <a:bodyPr/>
          <a:lstStyle/>
          <a:p>
            <a:pPr lvl="0">
              <a:buNone/>
            </a:pPr>
            <a:r>
              <a:rPr lang="it-IT" dirty="0"/>
              <a:t>Provisions/Principles</a:t>
            </a:r>
          </a:p>
          <a:p>
            <a:pPr lvl="0"/>
            <a:r>
              <a:rPr lang="it-IT" dirty="0"/>
              <a:t> Art. 86 para 3 TFEU</a:t>
            </a:r>
          </a:p>
          <a:p>
            <a:pPr lvl="0"/>
            <a:r>
              <a:rPr lang="it-IT" dirty="0"/>
              <a:t> Recital 86, 87, 88, 89</a:t>
            </a:r>
          </a:p>
          <a:p>
            <a:pPr lvl="0"/>
            <a:r>
              <a:rPr lang="it-IT" dirty="0"/>
              <a:t> Art. 42 EPPO</a:t>
            </a:r>
          </a:p>
          <a:p>
            <a:pPr lvl="0"/>
            <a:endParaRPr lang="it-IT" dirty="0"/>
          </a:p>
          <a:p>
            <a:pPr lvl="0"/>
            <a:endParaRPr lang="it-IT" dirty="0"/>
          </a:p>
        </p:txBody>
      </p:sp>
      <p:sp>
        <p:nvSpPr>
          <p:cNvPr id="2" name="Titolo 1">
            <a:extLst>
              <a:ext uri="{FF2B5EF4-FFF2-40B4-BE49-F238E27FC236}">
                <a16:creationId xmlns:a16="http://schemas.microsoft.com/office/drawing/2014/main" id="{A23CF1C7-8AB8-4ED7-812A-12E3B4DFEF80}"/>
              </a:ext>
            </a:extLst>
          </p:cNvPr>
          <p:cNvSpPr txBox="1">
            <a:spLocks noGrp="1"/>
          </p:cNvSpPr>
          <p:nvPr>
            <p:ph type="title" idx="4294967295"/>
          </p:nvPr>
        </p:nvSpPr>
        <p:spPr>
          <a:xfrm>
            <a:off x="923984" y="353485"/>
            <a:ext cx="10672760" cy="1461188"/>
          </a:xfrm>
        </p:spPr>
        <p:txBody>
          <a:bodyPr/>
          <a:lstStyle/>
          <a:p>
            <a:pPr lvl="0"/>
            <a:r>
              <a:rPr lang="it-IT" b="1" dirty="0">
                <a:solidFill>
                  <a:srgbClr val="000000"/>
                </a:solidFill>
              </a:rPr>
              <a:t>Introduction</a:t>
            </a:r>
          </a:p>
        </p:txBody>
      </p:sp>
      <p:sp>
        <p:nvSpPr>
          <p:cNvPr id="4" name="Dia számának helye 3">
            <a:extLst>
              <a:ext uri="{FF2B5EF4-FFF2-40B4-BE49-F238E27FC236}">
                <a16:creationId xmlns:a16="http://schemas.microsoft.com/office/drawing/2014/main" id="{95FBDFFA-683A-410C-A558-6A7E3403B0A5}"/>
              </a:ext>
            </a:extLst>
          </p:cNvPr>
          <p:cNvSpPr>
            <a:spLocks noGrp="1"/>
          </p:cNvSpPr>
          <p:nvPr>
            <p:ph type="sldNum" sz="quarter" idx="8"/>
          </p:nvPr>
        </p:nvSpPr>
        <p:spPr/>
        <p:txBody>
          <a:bodyPr/>
          <a:lstStyle/>
          <a:p>
            <a:fld id="{4699DF2D-C09E-4841-AD86-8A847A57449A}" type="slidenum">
              <a:rPr lang="hu-HU" smtClean="0"/>
              <a:pPr/>
              <a:t>2</a:t>
            </a:fld>
            <a:endParaRPr lang="hu-H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BD7D472C-7C2A-48D6-BD53-20352188DA3C}"/>
              </a:ext>
            </a:extLst>
          </p:cNvPr>
          <p:cNvSpPr txBox="1">
            <a:spLocks noGrp="1"/>
          </p:cNvSpPr>
          <p:nvPr>
            <p:ph type="body" idx="4294967295"/>
          </p:nvPr>
        </p:nvSpPr>
        <p:spPr>
          <a:xfrm>
            <a:off x="923984" y="2210155"/>
            <a:ext cx="10662001" cy="4796544"/>
          </a:xfrm>
        </p:spPr>
        <p:txBody>
          <a:bodyPr>
            <a:normAutofit/>
          </a:bodyPr>
          <a:lstStyle/>
          <a:p>
            <a:pPr lvl="0" algn="just">
              <a:buNone/>
            </a:pPr>
            <a:r>
              <a:rPr lang="it-IT" dirty="0"/>
              <a:t>The Court of Justice shall have jurisdiction:</a:t>
            </a:r>
          </a:p>
          <a:p>
            <a:pPr lvl="0" algn="just">
              <a:buNone/>
            </a:pPr>
            <a:r>
              <a:rPr lang="it-IT" dirty="0"/>
              <a:t>on the decisions of the EPPO that affect the data subjects’ rights under Chapter VIII and</a:t>
            </a:r>
          </a:p>
          <a:p>
            <a:pPr lvl="0" algn="just">
              <a:buNone/>
            </a:pPr>
            <a:r>
              <a:rPr lang="it-IT" dirty="0"/>
              <a:t>on the decisions of the EPPO which are not procedural acts, such as decisions of the EPPO concerning the right of public access to documents, or decisions dismissing European Delegated Prosecutors adopted pursuant to Article 17(3) of this Regulation, or any other administrative decisions.</a:t>
            </a:r>
          </a:p>
        </p:txBody>
      </p:sp>
      <p:sp>
        <p:nvSpPr>
          <p:cNvPr id="2" name="Titolo 1">
            <a:extLst>
              <a:ext uri="{FF2B5EF4-FFF2-40B4-BE49-F238E27FC236}">
                <a16:creationId xmlns:a16="http://schemas.microsoft.com/office/drawing/2014/main" id="{C0D366D2-2A18-43DE-9A4E-1A89DB3FAEEB}"/>
              </a:ext>
            </a:extLst>
          </p:cNvPr>
          <p:cNvSpPr txBox="1">
            <a:spLocks noGrp="1"/>
          </p:cNvSpPr>
          <p:nvPr>
            <p:ph type="title" idx="4294967295"/>
          </p:nvPr>
        </p:nvSpPr>
        <p:spPr>
          <a:xfrm>
            <a:off x="923985" y="402483"/>
            <a:ext cx="10662001" cy="1461188"/>
          </a:xfrm>
        </p:spPr>
        <p:txBody>
          <a:bodyPr/>
          <a:lstStyle/>
          <a:p>
            <a:pPr lvl="0"/>
            <a:r>
              <a:rPr lang="it-IT" b="1" dirty="0">
                <a:solidFill>
                  <a:srgbClr val="000000"/>
                </a:solidFill>
              </a:rPr>
              <a:t> Jurisdiction of the CoJ</a:t>
            </a:r>
          </a:p>
        </p:txBody>
      </p:sp>
      <p:sp>
        <p:nvSpPr>
          <p:cNvPr id="4" name="Dia számának helye 3">
            <a:extLst>
              <a:ext uri="{FF2B5EF4-FFF2-40B4-BE49-F238E27FC236}">
                <a16:creationId xmlns:a16="http://schemas.microsoft.com/office/drawing/2014/main" id="{08B85E02-19F3-4D6D-B5A6-85DFC7A4BE33}"/>
              </a:ext>
            </a:extLst>
          </p:cNvPr>
          <p:cNvSpPr>
            <a:spLocks noGrp="1"/>
          </p:cNvSpPr>
          <p:nvPr>
            <p:ph type="sldNum" sz="quarter" idx="8"/>
          </p:nvPr>
        </p:nvSpPr>
        <p:spPr/>
        <p:txBody>
          <a:bodyPr/>
          <a:lstStyle/>
          <a:p>
            <a:fld id="{4699DF2D-C09E-4841-AD86-8A847A57449A}" type="slidenum">
              <a:rPr lang="hu-HU" smtClean="0"/>
              <a:pPr/>
              <a:t>20</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11C554B4-5DEB-494B-8D4D-7B05F9E907E5}"/>
              </a:ext>
            </a:extLst>
          </p:cNvPr>
          <p:cNvSpPr txBox="1">
            <a:spLocks noGrp="1"/>
          </p:cNvSpPr>
          <p:nvPr>
            <p:ph type="body" idx="4294967295"/>
          </p:nvPr>
        </p:nvSpPr>
        <p:spPr>
          <a:xfrm>
            <a:off x="923985" y="2012414"/>
            <a:ext cx="10694274" cy="4796544"/>
          </a:xfrm>
        </p:spPr>
        <p:txBody>
          <a:bodyPr/>
          <a:lstStyle/>
          <a:p>
            <a:pPr lvl="0" algn="just">
              <a:buNone/>
            </a:pPr>
            <a:r>
              <a:rPr lang="it-IT" dirty="0"/>
              <a:t>Two kinds of judicial review:</a:t>
            </a:r>
          </a:p>
          <a:p>
            <a:pPr lvl="0" algn="just">
              <a:buNone/>
            </a:pPr>
            <a:r>
              <a:rPr lang="it-IT" dirty="0"/>
              <a:t>EPPO procedural acts related to the investigative operations (national courts)</a:t>
            </a:r>
          </a:p>
          <a:p>
            <a:pPr lvl="0" algn="just">
              <a:buNone/>
            </a:pPr>
            <a:endParaRPr lang="it-IT" dirty="0"/>
          </a:p>
          <a:p>
            <a:pPr lvl="0" algn="just">
              <a:buNone/>
            </a:pPr>
            <a:r>
              <a:rPr lang="it-IT" dirty="0"/>
              <a:t>EPPO as a Union body (Court of Justice of the EU)</a:t>
            </a:r>
          </a:p>
          <a:p>
            <a:pPr lvl="0">
              <a:buNone/>
            </a:pPr>
            <a:endParaRPr lang="it-IT" dirty="0"/>
          </a:p>
          <a:p>
            <a:pPr lvl="0">
              <a:buNone/>
            </a:pPr>
            <a:endParaRPr lang="it-IT" dirty="0"/>
          </a:p>
        </p:txBody>
      </p:sp>
      <p:sp>
        <p:nvSpPr>
          <p:cNvPr id="2" name="Titolo 1">
            <a:extLst>
              <a:ext uri="{FF2B5EF4-FFF2-40B4-BE49-F238E27FC236}">
                <a16:creationId xmlns:a16="http://schemas.microsoft.com/office/drawing/2014/main" id="{9F58423C-0877-4BAC-B4C9-BABB1D7EC9ED}"/>
              </a:ext>
            </a:extLst>
          </p:cNvPr>
          <p:cNvSpPr txBox="1">
            <a:spLocks noGrp="1"/>
          </p:cNvSpPr>
          <p:nvPr>
            <p:ph type="title" idx="4294967295"/>
          </p:nvPr>
        </p:nvSpPr>
        <p:spPr>
          <a:xfrm>
            <a:off x="923985" y="353485"/>
            <a:ext cx="10694274" cy="1461188"/>
          </a:xfrm>
        </p:spPr>
        <p:txBody>
          <a:bodyPr/>
          <a:lstStyle/>
          <a:p>
            <a:pPr lvl="0"/>
            <a:r>
              <a:rPr lang="it-IT" b="1" dirty="0">
                <a:solidFill>
                  <a:srgbClr val="000000"/>
                </a:solidFill>
              </a:rPr>
              <a:t>General principle</a:t>
            </a:r>
          </a:p>
        </p:txBody>
      </p:sp>
      <p:sp>
        <p:nvSpPr>
          <p:cNvPr id="4" name="Dia számának helye 3">
            <a:extLst>
              <a:ext uri="{FF2B5EF4-FFF2-40B4-BE49-F238E27FC236}">
                <a16:creationId xmlns:a16="http://schemas.microsoft.com/office/drawing/2014/main" id="{0DC2B542-6FCF-4781-89B2-0B3D207283BB}"/>
              </a:ext>
            </a:extLst>
          </p:cNvPr>
          <p:cNvSpPr>
            <a:spLocks noGrp="1"/>
          </p:cNvSpPr>
          <p:nvPr>
            <p:ph type="sldNum" sz="quarter" idx="8"/>
          </p:nvPr>
        </p:nvSpPr>
        <p:spPr/>
        <p:txBody>
          <a:bodyPr/>
          <a:lstStyle/>
          <a:p>
            <a:fld id="{4699DF2D-C09E-4841-AD86-8A847A57449A}" type="slidenum">
              <a:rPr lang="hu-HU" smtClean="0"/>
              <a:pPr/>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466F67A3-80C6-4F4B-A3B8-E75E74C3630C}"/>
              </a:ext>
            </a:extLst>
          </p:cNvPr>
          <p:cNvSpPr txBox="1">
            <a:spLocks noGrp="1"/>
          </p:cNvSpPr>
          <p:nvPr>
            <p:ph type="body" idx="4294967295"/>
          </p:nvPr>
        </p:nvSpPr>
        <p:spPr>
          <a:xfrm>
            <a:off x="923985" y="2189374"/>
            <a:ext cx="10672759" cy="4796544"/>
          </a:xfrm>
        </p:spPr>
        <p:txBody>
          <a:bodyPr/>
          <a:lstStyle/>
          <a:p>
            <a:pPr lvl="0" algn="just">
              <a:buNone/>
            </a:pPr>
            <a:r>
              <a:rPr lang="it-IT" dirty="0"/>
              <a:t>Procedural acts of the EPPO that are intended to produce legal effects vis-à-vis third parties shall be subject to review:</a:t>
            </a:r>
          </a:p>
          <a:p>
            <a:pPr lvl="0" algn="just">
              <a:buNone/>
            </a:pPr>
            <a:r>
              <a:rPr lang="it-IT" dirty="0"/>
              <a:t>by the competent national courts</a:t>
            </a:r>
          </a:p>
          <a:p>
            <a:pPr lvl="0" algn="just">
              <a:buNone/>
            </a:pPr>
            <a:r>
              <a:rPr lang="it-IT" dirty="0"/>
              <a:t>in accordance with the requirements and procedures laid down by national law.</a:t>
            </a:r>
          </a:p>
        </p:txBody>
      </p:sp>
      <p:sp>
        <p:nvSpPr>
          <p:cNvPr id="2" name="Titolo 1">
            <a:extLst>
              <a:ext uri="{FF2B5EF4-FFF2-40B4-BE49-F238E27FC236}">
                <a16:creationId xmlns:a16="http://schemas.microsoft.com/office/drawing/2014/main" id="{F9909A43-A282-40B1-941F-77B4B6F430E5}"/>
              </a:ext>
            </a:extLst>
          </p:cNvPr>
          <p:cNvSpPr txBox="1">
            <a:spLocks noGrp="1"/>
          </p:cNvSpPr>
          <p:nvPr>
            <p:ph type="title" idx="4294967295"/>
          </p:nvPr>
        </p:nvSpPr>
        <p:spPr>
          <a:xfrm>
            <a:off x="923985" y="353485"/>
            <a:ext cx="10672759" cy="1461188"/>
          </a:xfrm>
        </p:spPr>
        <p:txBody>
          <a:bodyPr/>
          <a:lstStyle/>
          <a:p>
            <a:pPr lvl="0"/>
            <a:r>
              <a:rPr lang="it-IT" dirty="0">
                <a:solidFill>
                  <a:srgbClr val="000000"/>
                </a:solidFill>
              </a:rPr>
              <a:t> </a:t>
            </a:r>
            <a:r>
              <a:rPr lang="it-IT" b="1" dirty="0">
                <a:solidFill>
                  <a:srgbClr val="000000"/>
                </a:solidFill>
              </a:rPr>
              <a:t>Procedural acts</a:t>
            </a:r>
          </a:p>
        </p:txBody>
      </p:sp>
      <p:sp>
        <p:nvSpPr>
          <p:cNvPr id="4" name="Dia számának helye 3">
            <a:extLst>
              <a:ext uri="{FF2B5EF4-FFF2-40B4-BE49-F238E27FC236}">
                <a16:creationId xmlns:a16="http://schemas.microsoft.com/office/drawing/2014/main" id="{543574FE-D3B2-4528-B395-A97E856CB388}"/>
              </a:ext>
            </a:extLst>
          </p:cNvPr>
          <p:cNvSpPr>
            <a:spLocks noGrp="1"/>
          </p:cNvSpPr>
          <p:nvPr>
            <p:ph type="sldNum" sz="quarter" idx="8"/>
          </p:nvPr>
        </p:nvSpPr>
        <p:spPr/>
        <p:txBody>
          <a:bodyPr/>
          <a:lstStyle/>
          <a:p>
            <a:fld id="{4699DF2D-C09E-4841-AD86-8A847A57449A}" type="slidenum">
              <a:rPr lang="hu-HU" smtClean="0"/>
              <a:pPr/>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9F9F318B-7DD1-428E-BBBC-EBBD4868ED68}"/>
              </a:ext>
            </a:extLst>
          </p:cNvPr>
          <p:cNvSpPr txBox="1">
            <a:spLocks noGrp="1"/>
          </p:cNvSpPr>
          <p:nvPr>
            <p:ph type="body" idx="4294967295"/>
          </p:nvPr>
        </p:nvSpPr>
        <p:spPr>
          <a:xfrm>
            <a:off x="923985" y="2210155"/>
            <a:ext cx="10651243" cy="4796544"/>
          </a:xfrm>
        </p:spPr>
        <p:txBody>
          <a:bodyPr/>
          <a:lstStyle/>
          <a:p>
            <a:pPr lvl="0" algn="just">
              <a:buNone/>
            </a:pPr>
            <a:r>
              <a:rPr lang="it-IT" dirty="0"/>
              <a:t>Procedural acts that relate to the choice of the Member State whose courts will be competent to hear the prosecution, on the basis of the criteria laid down in the Regulation:</a:t>
            </a:r>
          </a:p>
          <a:p>
            <a:pPr lvl="0" algn="just">
              <a:buNone/>
            </a:pPr>
            <a:r>
              <a:rPr lang="it-IT" dirty="0"/>
              <a:t>they produce legal effects vis-à-vis third parties;</a:t>
            </a:r>
          </a:p>
          <a:p>
            <a:pPr lvl="0" algn="just">
              <a:buNone/>
            </a:pPr>
            <a:r>
              <a:rPr lang="it-IT" dirty="0" err="1"/>
              <a:t>They</a:t>
            </a:r>
            <a:r>
              <a:rPr lang="it-IT" dirty="0"/>
              <a:t> are </a:t>
            </a:r>
            <a:r>
              <a:rPr lang="it-IT" dirty="0" err="1"/>
              <a:t>subject</a:t>
            </a:r>
            <a:r>
              <a:rPr lang="it-IT" dirty="0"/>
              <a:t> to judicial review by national courts, at the latest at the trial stage.</a:t>
            </a:r>
          </a:p>
        </p:txBody>
      </p:sp>
      <p:sp>
        <p:nvSpPr>
          <p:cNvPr id="2" name="Titolo 1">
            <a:extLst>
              <a:ext uri="{FF2B5EF4-FFF2-40B4-BE49-F238E27FC236}">
                <a16:creationId xmlns:a16="http://schemas.microsoft.com/office/drawing/2014/main" id="{392AAF86-133C-4B35-921E-A31FD998CD2D}"/>
              </a:ext>
            </a:extLst>
          </p:cNvPr>
          <p:cNvSpPr txBox="1">
            <a:spLocks noGrp="1"/>
          </p:cNvSpPr>
          <p:nvPr>
            <p:ph type="title" idx="4294967295"/>
          </p:nvPr>
        </p:nvSpPr>
        <p:spPr>
          <a:xfrm>
            <a:off x="923985" y="402483"/>
            <a:ext cx="10651243" cy="1461188"/>
          </a:xfrm>
        </p:spPr>
        <p:txBody>
          <a:bodyPr/>
          <a:lstStyle/>
          <a:p>
            <a:pPr lvl="0"/>
            <a:r>
              <a:rPr lang="it-IT" dirty="0">
                <a:solidFill>
                  <a:srgbClr val="000000"/>
                </a:solidFill>
              </a:rPr>
              <a:t> </a:t>
            </a:r>
            <a:r>
              <a:rPr lang="it-IT" b="1" dirty="0">
                <a:solidFill>
                  <a:srgbClr val="000000"/>
                </a:solidFill>
              </a:rPr>
              <a:t>Procedural acts</a:t>
            </a:r>
          </a:p>
        </p:txBody>
      </p:sp>
      <p:sp>
        <p:nvSpPr>
          <p:cNvPr id="4" name="Dia számának helye 3">
            <a:extLst>
              <a:ext uri="{FF2B5EF4-FFF2-40B4-BE49-F238E27FC236}">
                <a16:creationId xmlns:a16="http://schemas.microsoft.com/office/drawing/2014/main" id="{DC9A4DD1-C20A-4FD7-AE6B-EED40320C559}"/>
              </a:ext>
            </a:extLst>
          </p:cNvPr>
          <p:cNvSpPr>
            <a:spLocks noGrp="1"/>
          </p:cNvSpPr>
          <p:nvPr>
            <p:ph type="sldNum" sz="quarter" idx="8"/>
          </p:nvPr>
        </p:nvSpPr>
        <p:spPr/>
        <p:txBody>
          <a:bodyPr/>
          <a:lstStyle/>
          <a:p>
            <a:fld id="{4699DF2D-C09E-4841-AD86-8A847A57449A}" type="slidenum">
              <a:rPr lang="hu-HU" smtClean="0"/>
              <a:pPr/>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E45104D-96AF-487C-BB40-52A9A664ED1D}"/>
              </a:ext>
            </a:extLst>
          </p:cNvPr>
          <p:cNvSpPr txBox="1">
            <a:spLocks noGrp="1"/>
          </p:cNvSpPr>
          <p:nvPr>
            <p:ph type="body" idx="4294967295"/>
          </p:nvPr>
        </p:nvSpPr>
        <p:spPr>
          <a:xfrm>
            <a:off x="923985" y="2012414"/>
            <a:ext cx="10672759" cy="4796544"/>
          </a:xfrm>
        </p:spPr>
        <p:txBody>
          <a:bodyPr/>
          <a:lstStyle/>
          <a:p>
            <a:pPr lvl="0" algn="just">
              <a:buNone/>
            </a:pPr>
            <a:r>
              <a:rPr lang="it-IT" dirty="0"/>
              <a:t>Failures of the EPPO to adopt procedural acts which are intended to produce legal effects vis-à-vis third parties and which it was legally required to adopt under the Regulation: review by national courts.</a:t>
            </a:r>
          </a:p>
          <a:p>
            <a:pPr lvl="0" algn="just">
              <a:buNone/>
            </a:pPr>
            <a:r>
              <a:rPr lang="it-IT" dirty="0"/>
              <a:t>Actions before competent national courts for failures of the EPPO to act are those regarding procedural acts which the EPPO is under a legal obligation to adopt and which are intended to produce legal effects vis-à-vis third parties.</a:t>
            </a:r>
          </a:p>
        </p:txBody>
      </p:sp>
      <p:sp>
        <p:nvSpPr>
          <p:cNvPr id="2" name="Titolo 1">
            <a:extLst>
              <a:ext uri="{FF2B5EF4-FFF2-40B4-BE49-F238E27FC236}">
                <a16:creationId xmlns:a16="http://schemas.microsoft.com/office/drawing/2014/main" id="{2BB0FE22-ABD5-4BB0-B74B-F9C91EBA4ACB}"/>
              </a:ext>
            </a:extLst>
          </p:cNvPr>
          <p:cNvSpPr txBox="1">
            <a:spLocks noGrp="1"/>
          </p:cNvSpPr>
          <p:nvPr>
            <p:ph type="title" idx="4294967295"/>
          </p:nvPr>
        </p:nvSpPr>
        <p:spPr>
          <a:xfrm>
            <a:off x="923985" y="353485"/>
            <a:ext cx="10672759" cy="1461188"/>
          </a:xfrm>
        </p:spPr>
        <p:txBody>
          <a:bodyPr/>
          <a:lstStyle/>
          <a:p>
            <a:pPr lvl="0"/>
            <a:r>
              <a:rPr lang="it-IT" dirty="0">
                <a:solidFill>
                  <a:srgbClr val="000000"/>
                </a:solidFill>
              </a:rPr>
              <a:t> </a:t>
            </a:r>
            <a:r>
              <a:rPr lang="it-IT" b="1" dirty="0">
                <a:solidFill>
                  <a:srgbClr val="000000"/>
                </a:solidFill>
              </a:rPr>
              <a:t>Procedural acts</a:t>
            </a:r>
          </a:p>
        </p:txBody>
      </p:sp>
      <p:sp>
        <p:nvSpPr>
          <p:cNvPr id="4" name="Dia számának helye 3">
            <a:extLst>
              <a:ext uri="{FF2B5EF4-FFF2-40B4-BE49-F238E27FC236}">
                <a16:creationId xmlns:a16="http://schemas.microsoft.com/office/drawing/2014/main" id="{4C277B71-55D4-4B63-A540-46494FABB84D}"/>
              </a:ext>
            </a:extLst>
          </p:cNvPr>
          <p:cNvSpPr>
            <a:spLocks noGrp="1"/>
          </p:cNvSpPr>
          <p:nvPr>
            <p:ph type="sldNum" sz="quarter" idx="8"/>
          </p:nvPr>
        </p:nvSpPr>
        <p:spPr/>
        <p:txBody>
          <a:bodyPr/>
          <a:lstStyle/>
          <a:p>
            <a:fld id="{4699DF2D-C09E-4841-AD86-8A847A57449A}" type="slidenum">
              <a:rPr lang="hu-HU" smtClean="0"/>
              <a:pPr/>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0FF78E7-3310-446F-88E6-39231835CFBF}"/>
              </a:ext>
            </a:extLst>
          </p:cNvPr>
          <p:cNvSpPr txBox="1">
            <a:spLocks noGrp="1"/>
          </p:cNvSpPr>
          <p:nvPr>
            <p:ph type="body" idx="4294967295"/>
          </p:nvPr>
        </p:nvSpPr>
        <p:spPr>
          <a:xfrm>
            <a:off x="923985" y="2012414"/>
            <a:ext cx="10640486" cy="4796544"/>
          </a:xfrm>
        </p:spPr>
        <p:txBody>
          <a:bodyPr/>
          <a:lstStyle/>
          <a:p>
            <a:pPr lvl="0" algn="just">
              <a:buNone/>
            </a:pPr>
            <a:r>
              <a:rPr lang="it-IT" dirty="0"/>
              <a:t>The national procedural rules governing actions for the protection of individual rights granted by Union law must be no less favourable than those governing similar domestic actions (principle of equivalence) and must not render practically impossible or excessively difficult the exercise of rights conferred by Union law (principle of effectiveness).</a:t>
            </a:r>
          </a:p>
        </p:txBody>
      </p:sp>
      <p:sp>
        <p:nvSpPr>
          <p:cNvPr id="2" name="Titolo 1">
            <a:extLst>
              <a:ext uri="{FF2B5EF4-FFF2-40B4-BE49-F238E27FC236}">
                <a16:creationId xmlns:a16="http://schemas.microsoft.com/office/drawing/2014/main" id="{CCD1343B-4976-43A1-885C-F2362DB21150}"/>
              </a:ext>
            </a:extLst>
          </p:cNvPr>
          <p:cNvSpPr txBox="1">
            <a:spLocks noGrp="1"/>
          </p:cNvSpPr>
          <p:nvPr>
            <p:ph type="title" idx="4294967295"/>
          </p:nvPr>
        </p:nvSpPr>
        <p:spPr>
          <a:xfrm>
            <a:off x="923985" y="353485"/>
            <a:ext cx="10640486" cy="1461188"/>
          </a:xfrm>
        </p:spPr>
        <p:txBody>
          <a:bodyPr/>
          <a:lstStyle/>
          <a:p>
            <a:pPr lvl="0"/>
            <a:r>
              <a:rPr lang="it-IT" b="1" dirty="0">
                <a:solidFill>
                  <a:srgbClr val="000000"/>
                </a:solidFill>
              </a:rPr>
              <a:t> Procedural acts</a:t>
            </a:r>
          </a:p>
        </p:txBody>
      </p:sp>
      <p:sp>
        <p:nvSpPr>
          <p:cNvPr id="4" name="Dia számának helye 3">
            <a:extLst>
              <a:ext uri="{FF2B5EF4-FFF2-40B4-BE49-F238E27FC236}">
                <a16:creationId xmlns:a16="http://schemas.microsoft.com/office/drawing/2014/main" id="{D8546CC4-F013-47E3-AB5F-DCCBD6EBE09D}"/>
              </a:ext>
            </a:extLst>
          </p:cNvPr>
          <p:cNvSpPr>
            <a:spLocks noGrp="1"/>
          </p:cNvSpPr>
          <p:nvPr>
            <p:ph type="sldNum" sz="quarter" idx="8"/>
          </p:nvPr>
        </p:nvSpPr>
        <p:spPr/>
        <p:txBody>
          <a:bodyPr/>
          <a:lstStyle/>
          <a:p>
            <a:fld id="{4699DF2D-C09E-4841-AD86-8A847A57449A}" type="slidenum">
              <a:rPr lang="hu-HU" smtClean="0"/>
              <a:pPr/>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941863A-4A01-4547-BEA9-98892CF437EC}"/>
              </a:ext>
            </a:extLst>
          </p:cNvPr>
          <p:cNvSpPr txBox="1">
            <a:spLocks noGrp="1"/>
          </p:cNvSpPr>
          <p:nvPr>
            <p:ph type="body" idx="4294967295"/>
          </p:nvPr>
        </p:nvSpPr>
        <p:spPr>
          <a:xfrm>
            <a:off x="923984" y="2360648"/>
            <a:ext cx="10651243" cy="4796544"/>
          </a:xfrm>
        </p:spPr>
        <p:txBody>
          <a:bodyPr/>
          <a:lstStyle/>
          <a:p>
            <a:pPr lvl="0" algn="just">
              <a:buNone/>
            </a:pPr>
            <a:r>
              <a:rPr lang="it-IT" dirty="0"/>
              <a:t>Where national law provides for judicial review concerning </a:t>
            </a:r>
            <a:r>
              <a:rPr lang="it-IT" u="sng" dirty="0"/>
              <a:t>procedural acts which are not intended to produce legal effects</a:t>
            </a:r>
            <a:r>
              <a:rPr lang="it-IT" dirty="0"/>
              <a:t> vis-à-vis third parties or for legal actions concerning other failures to act, the Regulation should not be interpreted as affecting such legal provisions.</a:t>
            </a:r>
          </a:p>
          <a:p>
            <a:pPr lvl="0">
              <a:buNone/>
            </a:pPr>
            <a:endParaRPr lang="it-IT" dirty="0"/>
          </a:p>
        </p:txBody>
      </p:sp>
      <p:sp>
        <p:nvSpPr>
          <p:cNvPr id="2" name="Titolo 1">
            <a:extLst>
              <a:ext uri="{FF2B5EF4-FFF2-40B4-BE49-F238E27FC236}">
                <a16:creationId xmlns:a16="http://schemas.microsoft.com/office/drawing/2014/main" id="{06EA88A6-59AD-44DE-AB23-4DBC96FD9D49}"/>
              </a:ext>
            </a:extLst>
          </p:cNvPr>
          <p:cNvSpPr txBox="1">
            <a:spLocks noGrp="1"/>
          </p:cNvSpPr>
          <p:nvPr>
            <p:ph type="title" idx="4294967295"/>
          </p:nvPr>
        </p:nvSpPr>
        <p:spPr>
          <a:xfrm>
            <a:off x="923985" y="402483"/>
            <a:ext cx="10651243" cy="1461188"/>
          </a:xfrm>
        </p:spPr>
        <p:txBody>
          <a:bodyPr/>
          <a:lstStyle/>
          <a:p>
            <a:pPr lvl="0"/>
            <a:r>
              <a:rPr lang="it-IT" dirty="0">
                <a:solidFill>
                  <a:srgbClr val="000000"/>
                </a:solidFill>
              </a:rPr>
              <a:t> </a:t>
            </a:r>
            <a:r>
              <a:rPr lang="it-IT" b="1" dirty="0">
                <a:solidFill>
                  <a:srgbClr val="000000"/>
                </a:solidFill>
              </a:rPr>
              <a:t>Procedural acts</a:t>
            </a:r>
          </a:p>
        </p:txBody>
      </p:sp>
      <p:sp>
        <p:nvSpPr>
          <p:cNvPr id="4" name="Dia számának helye 3">
            <a:extLst>
              <a:ext uri="{FF2B5EF4-FFF2-40B4-BE49-F238E27FC236}">
                <a16:creationId xmlns:a16="http://schemas.microsoft.com/office/drawing/2014/main" id="{F7C2B314-1AA5-4812-9523-3A74BA1414DA}"/>
              </a:ext>
            </a:extLst>
          </p:cNvPr>
          <p:cNvSpPr>
            <a:spLocks noGrp="1"/>
          </p:cNvSpPr>
          <p:nvPr>
            <p:ph type="sldNum" sz="quarter" idx="8"/>
          </p:nvPr>
        </p:nvSpPr>
        <p:spPr/>
        <p:txBody>
          <a:bodyPr/>
          <a:lstStyle/>
          <a:p>
            <a:fld id="{4699DF2D-C09E-4841-AD86-8A847A57449A}" type="slidenum">
              <a:rPr lang="hu-HU" smtClean="0"/>
              <a:pPr/>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AC51706C-BF2F-4004-877D-6FA5EEB05E51}"/>
              </a:ext>
            </a:extLst>
          </p:cNvPr>
          <p:cNvSpPr txBox="1">
            <a:spLocks noGrp="1"/>
          </p:cNvSpPr>
          <p:nvPr>
            <p:ph type="body" idx="4294967295"/>
          </p:nvPr>
        </p:nvSpPr>
        <p:spPr>
          <a:xfrm>
            <a:off x="923985" y="2507266"/>
            <a:ext cx="10672759" cy="4796544"/>
          </a:xfrm>
        </p:spPr>
        <p:txBody>
          <a:bodyPr/>
          <a:lstStyle/>
          <a:p>
            <a:pPr lvl="0" algn="just">
              <a:buNone/>
            </a:pPr>
            <a:r>
              <a:rPr lang="it-IT" dirty="0"/>
              <a:t>In addition, Member States should not be required to provide for judicial review by the competent national courts of procedural acts which are not intended to produce legal effects vis-à-vis third parties, such as the appointment of experts or the reimbursement of witness costs.</a:t>
            </a:r>
          </a:p>
        </p:txBody>
      </p:sp>
      <p:sp>
        <p:nvSpPr>
          <p:cNvPr id="2" name="Titolo 1">
            <a:extLst>
              <a:ext uri="{FF2B5EF4-FFF2-40B4-BE49-F238E27FC236}">
                <a16:creationId xmlns:a16="http://schemas.microsoft.com/office/drawing/2014/main" id="{0E22D40E-BBA7-4491-87B8-D4CB631CA030}"/>
              </a:ext>
            </a:extLst>
          </p:cNvPr>
          <p:cNvSpPr txBox="1">
            <a:spLocks noGrp="1"/>
          </p:cNvSpPr>
          <p:nvPr>
            <p:ph type="title" idx="4294967295"/>
          </p:nvPr>
        </p:nvSpPr>
        <p:spPr>
          <a:xfrm>
            <a:off x="923985" y="353485"/>
            <a:ext cx="10672759" cy="1461188"/>
          </a:xfrm>
        </p:spPr>
        <p:txBody>
          <a:bodyPr/>
          <a:lstStyle/>
          <a:p>
            <a:pPr lvl="0"/>
            <a:r>
              <a:rPr lang="it-IT" dirty="0">
                <a:solidFill>
                  <a:srgbClr val="000000"/>
                </a:solidFill>
              </a:rPr>
              <a:t> </a:t>
            </a:r>
            <a:r>
              <a:rPr lang="it-IT" b="1" dirty="0">
                <a:solidFill>
                  <a:srgbClr val="000000"/>
                </a:solidFill>
              </a:rPr>
              <a:t>Procedural acts</a:t>
            </a:r>
          </a:p>
        </p:txBody>
      </p:sp>
      <p:sp>
        <p:nvSpPr>
          <p:cNvPr id="4" name="Dia számának helye 3">
            <a:extLst>
              <a:ext uri="{FF2B5EF4-FFF2-40B4-BE49-F238E27FC236}">
                <a16:creationId xmlns:a16="http://schemas.microsoft.com/office/drawing/2014/main" id="{60A94763-2526-4338-8870-6FD208D44051}"/>
              </a:ext>
            </a:extLst>
          </p:cNvPr>
          <p:cNvSpPr>
            <a:spLocks noGrp="1"/>
          </p:cNvSpPr>
          <p:nvPr>
            <p:ph type="sldNum" sz="quarter" idx="8"/>
          </p:nvPr>
        </p:nvSpPr>
        <p:spPr/>
        <p:txBody>
          <a:bodyPr/>
          <a:lstStyle/>
          <a:p>
            <a:fld id="{4699DF2D-C09E-4841-AD86-8A847A57449A}" type="slidenum">
              <a:rPr lang="hu-HU" smtClean="0"/>
              <a:pPr/>
              <a:t>9</a:t>
            </a:fld>
            <a:endParaRPr lang="hu-HU"/>
          </a:p>
        </p:txBody>
      </p:sp>
    </p:spTree>
  </p:cSld>
  <p:clrMapOvr>
    <a:masterClrMapping/>
  </p:clrMapOvr>
</p:sld>
</file>

<file path=ppt/theme/theme1.xml><?xml version="1.0" encoding="utf-8"?>
<a:theme xmlns:a="http://schemas.openxmlformats.org/drawingml/2006/main" name="Predefinito">
  <a:themeElements>
    <a:clrScheme name="Office-té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é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1131</Words>
  <Application>Microsoft Office PowerPoint</Application>
  <PresentationFormat>Custom</PresentationFormat>
  <Paragraphs>165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Liberation Sans</vt:lpstr>
      <vt:lpstr>Liberation Serif</vt:lpstr>
      <vt:lpstr>Predefinito</vt:lpstr>
      <vt:lpstr>PowerPoint Presentation</vt:lpstr>
      <vt:lpstr>Introduction</vt:lpstr>
      <vt:lpstr>General principle</vt:lpstr>
      <vt:lpstr> Procedural acts</vt:lpstr>
      <vt:lpstr> Procedural acts</vt:lpstr>
      <vt:lpstr> Procedural acts</vt:lpstr>
      <vt:lpstr> Procedural acts</vt:lpstr>
      <vt:lpstr> Procedural acts</vt:lpstr>
      <vt:lpstr> Procedural acts</vt:lpstr>
      <vt:lpstr> Scope of the review by national courts</vt:lpstr>
      <vt:lpstr> Scope of the review by national courts</vt:lpstr>
      <vt:lpstr>Preliminary referral to the CoJ in the review procedure</vt:lpstr>
      <vt:lpstr>Preliminary referral to the CoJ in the review procedure</vt:lpstr>
      <vt:lpstr> Jurisdiction of the CoJ</vt:lpstr>
      <vt:lpstr> Jurisdiction of the CoJ</vt:lpstr>
      <vt:lpstr> Jurisdiction of the CoJ</vt:lpstr>
      <vt:lpstr> Jurisdiction of the CoJ</vt:lpstr>
      <vt:lpstr> Jurisdiction of the CoJ</vt:lpstr>
      <vt:lpstr> Jurisdiction of the CoJ</vt:lpstr>
      <vt:lpstr> Jurisdiction of the CoJ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cp:lastModifiedBy>Greenwood Elizabeth</cp:lastModifiedBy>
  <cp:revision>141</cp:revision>
  <dcterms:created xsi:type="dcterms:W3CDTF">2018-09-15T11:59:51Z</dcterms:created>
  <dcterms:modified xsi:type="dcterms:W3CDTF">2021-05-27T09:10:29Z</dcterms:modified>
</cp:coreProperties>
</file>