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439775" cy="7559675"/>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42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25" y="62"/>
      </p:cViewPr>
      <p:guideLst>
        <p:guide orient="horz" pos="2381"/>
        <p:guide pos="4233"/>
      </p:guideLst>
    </p:cSldViewPr>
  </p:slideViewPr>
  <p:notesTextViewPr>
    <p:cViewPr>
      <p:scale>
        <a:sx n="1" d="1"/>
        <a:sy n="1" d="1"/>
      </p:scale>
      <p:origin x="0" y="0"/>
    </p:cViewPr>
  </p:notesTextViewPr>
  <p:notesViewPr>
    <p:cSldViewPr snapToGrid="0">
      <p:cViewPr varScale="1">
        <p:scale>
          <a:sx n="56" d="100"/>
          <a:sy n="56" d="100"/>
        </p:scale>
        <p:origin x="3230"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05553C0-84BB-401B-BE99-09AEB3DBD21C}"/>
              </a:ext>
            </a:extLst>
          </p:cNvPr>
          <p:cNvSpPr txBox="1">
            <a:spLocks noGrp="1"/>
          </p:cNvSpPr>
          <p:nvPr>
            <p:ph type="hdr" sz="quarter"/>
          </p:nvPr>
        </p:nvSpPr>
        <p:spPr>
          <a:xfrm>
            <a:off x="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17DFF13B-8E3E-429B-8F5B-6BEF3BC4DF36}"/>
              </a:ext>
            </a:extLst>
          </p:cNvPr>
          <p:cNvSpPr txBox="1">
            <a:spLocks noGrp="1"/>
          </p:cNvSpPr>
          <p:nvPr>
            <p:ph type="dt" sz="quarter" idx="1"/>
          </p:nvPr>
        </p:nvSpPr>
        <p:spPr>
          <a:xfrm>
            <a:off x="427896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60857157-D679-4E7A-A76D-44B8F3BB0F61}"/>
              </a:ext>
            </a:extLst>
          </p:cNvPr>
          <p:cNvSpPr txBox="1">
            <a:spLocks noGrp="1"/>
          </p:cNvSpPr>
          <p:nvPr>
            <p:ph type="ftr" sz="quarter" idx="2"/>
          </p:nvPr>
        </p:nvSpPr>
        <p:spPr>
          <a:xfrm>
            <a:off x="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B8EB00BB-0433-4142-A544-A9662B5E08CE}"/>
              </a:ext>
            </a:extLst>
          </p:cNvPr>
          <p:cNvSpPr txBox="1">
            <a:spLocks noGrp="1"/>
          </p:cNvSpPr>
          <p:nvPr>
            <p:ph type="sldNum" sz="quarter" idx="3"/>
          </p:nvPr>
        </p:nvSpPr>
        <p:spPr>
          <a:xfrm>
            <a:off x="427896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pPr>
            <a:fld id="{90E4FEC3-CEC2-4342-90E5-186D27F2FF7D}" type="slidenum">
              <a:t>‹#›</a:t>
            </a:fld>
            <a:endParaRPr lang="it-IT" sz="1400" b="0" i="0" u="none" strike="noStrike" kern="1200" cap="none" spc="0" baseline="0">
              <a:ln>
                <a:noFill/>
              </a:ln>
              <a:solidFill>
                <a:srgbClr val="000000"/>
              </a:solidFill>
              <a:latin typeface="Liberation Sans" pitchFamily="18"/>
              <a:ea typeface="Microsoft YaHei" pitchFamily="2"/>
              <a:cs typeface="Mangal" pitchFamily="2"/>
            </a:endParaRPr>
          </a:p>
        </p:txBody>
      </p:sp>
    </p:spTree>
    <p:extLst>
      <p:ext uri="{BB962C8B-B14F-4D97-AF65-F5344CB8AC3E}">
        <p14:creationId xmlns:p14="http://schemas.microsoft.com/office/powerpoint/2010/main" val="1277764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99B1D3-81EC-4118-AF75-D926FF28ACB6}"/>
              </a:ext>
            </a:extLst>
          </p:cNvPr>
          <p:cNvSpPr>
            <a:spLocks noGrp="1" noRot="1" noChangeAspect="1"/>
          </p:cNvSpPr>
          <p:nvPr>
            <p:ph type="sldImg" idx="2"/>
          </p:nvPr>
        </p:nvSpPr>
        <p:spPr>
          <a:xfrm>
            <a:off x="215900" y="812800"/>
            <a:ext cx="7126288" cy="4008438"/>
          </a:xfrm>
          <a:prstGeom prst="rect">
            <a:avLst/>
          </a:prstGeom>
          <a:noFill/>
          <a:ln>
            <a:noFill/>
            <a:prstDash val="solid"/>
          </a:ln>
        </p:spPr>
      </p:sp>
      <p:sp>
        <p:nvSpPr>
          <p:cNvPr id="3" name="Segnaposto note 2">
            <a:extLst>
              <a:ext uri="{FF2B5EF4-FFF2-40B4-BE49-F238E27FC236}">
                <a16:creationId xmlns:a16="http://schemas.microsoft.com/office/drawing/2014/main" id="{1F96AD5E-07CC-4127-8DB4-13031F306854}"/>
              </a:ext>
            </a:extLst>
          </p:cNvPr>
          <p:cNvSpPr txBox="1">
            <a:spLocks noGrp="1"/>
          </p:cNvSpPr>
          <p:nvPr>
            <p:ph type="body" sz="quarter" idx="3"/>
          </p:nvPr>
        </p:nvSpPr>
        <p:spPr>
          <a:xfrm>
            <a:off x="756000" y="5078520"/>
            <a:ext cx="6047640" cy="4811040"/>
          </a:xfrm>
          <a:prstGeom prst="rect">
            <a:avLst/>
          </a:prstGeom>
          <a:noFill/>
          <a:ln>
            <a:noFill/>
          </a:ln>
        </p:spPr>
        <p:txBody>
          <a:bodyPr wrap="square" lIns="0" tIns="0" rIns="0" bIns="0" anchor="t" anchorCtr="0">
            <a:noAutofit/>
          </a:bodyPr>
          <a:lstStyle/>
          <a:p>
            <a:pPr lvl="0"/>
            <a:endParaRPr lang="it-IT"/>
          </a:p>
        </p:txBody>
      </p:sp>
      <p:sp>
        <p:nvSpPr>
          <p:cNvPr id="4" name="Segnaposto intestazione 3">
            <a:extLst>
              <a:ext uri="{FF2B5EF4-FFF2-40B4-BE49-F238E27FC236}">
                <a16:creationId xmlns:a16="http://schemas.microsoft.com/office/drawing/2014/main" id="{D7A70C4F-BE55-43C6-BB21-0E24BCAE1C22}"/>
              </a:ext>
            </a:extLst>
          </p:cNvPr>
          <p:cNvSpPr txBox="1">
            <a:spLocks noGrp="1"/>
          </p:cNvSpPr>
          <p:nvPr>
            <p:ph type="hdr" sz="quarter"/>
          </p:nvPr>
        </p:nvSpPr>
        <p:spPr>
          <a:xfrm>
            <a:off x="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D135D9D5-097E-404F-B22E-65412399F002}"/>
              </a:ext>
            </a:extLst>
          </p:cNvPr>
          <p:cNvSpPr txBox="1">
            <a:spLocks noGrp="1"/>
          </p:cNvSpPr>
          <p:nvPr>
            <p:ph type="dt" idx="1"/>
          </p:nvPr>
        </p:nvSpPr>
        <p:spPr>
          <a:xfrm>
            <a:off x="427896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4C2B2B73-6B5C-4DFB-A339-4934B7234485}"/>
              </a:ext>
            </a:extLst>
          </p:cNvPr>
          <p:cNvSpPr txBox="1">
            <a:spLocks noGrp="1"/>
          </p:cNvSpPr>
          <p:nvPr>
            <p:ph type="ftr" sz="quarter" idx="4"/>
          </p:nvPr>
        </p:nvSpPr>
        <p:spPr>
          <a:xfrm>
            <a:off x="0" y="10157400"/>
            <a:ext cx="3280680" cy="534240"/>
          </a:xfrm>
          <a:prstGeom prst="rect">
            <a:avLst/>
          </a:prstGeom>
          <a:noFill/>
          <a:ln>
            <a:noFill/>
          </a:ln>
        </p:spPr>
        <p:txBody>
          <a:bodyPr wrap="square" lIns="0" tIns="0" rIns="0" bIns="0" anchor="b"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78A5447-E033-4903-8E5D-C77E08E9945E}"/>
              </a:ext>
            </a:extLst>
          </p:cNvPr>
          <p:cNvSpPr txBox="1">
            <a:spLocks noGrp="1"/>
          </p:cNvSpPr>
          <p:nvPr>
            <p:ph type="sldNum" sz="quarter" idx="5"/>
          </p:nvPr>
        </p:nvSpPr>
        <p:spPr>
          <a:xfrm>
            <a:off x="4278960" y="10157400"/>
            <a:ext cx="3280680" cy="534240"/>
          </a:xfrm>
          <a:prstGeom prst="rect">
            <a:avLst/>
          </a:prstGeom>
          <a:noFill/>
          <a:ln>
            <a:noFill/>
          </a:ln>
        </p:spPr>
        <p:txBody>
          <a:bodyPr wrap="square" lIns="0" tIns="0" rIns="0" bIns="0" anchor="b" anchorCtr="0">
            <a:noAutofit/>
          </a:bodyPr>
          <a:lstStyle>
            <a:lvl1pPr marL="0" marR="0" lvl="0" indent="0" algn="r" rtl="0" hangingPunct="0">
              <a:lnSpc>
                <a:spcPct val="100000"/>
              </a:lnSpc>
              <a:spcBef>
                <a:spcPts val="0"/>
              </a:spcBef>
              <a:spcAft>
                <a:spcPts val="0"/>
              </a:spcAft>
              <a:buNone/>
              <a:tabLst/>
              <a:defRPr lang="it-IT" sz="1400" b="0" i="0" u="none" strike="noStrike" kern="1200" cap="none" spc="0" baseline="0">
                <a:solidFill>
                  <a:srgbClr val="000000"/>
                </a:solidFill>
                <a:latin typeface="Liberation Serif" pitchFamily="18"/>
                <a:ea typeface="Segoe UI" pitchFamily="2"/>
                <a:cs typeface="Tahoma" pitchFamily="2"/>
              </a:defRPr>
            </a:lvl1pPr>
          </a:lstStyle>
          <a:p>
            <a:pPr lvl="0"/>
            <a:fld id="{F9F57C21-6705-41FD-848B-DAB804599515}" type="slidenum">
              <a:t>‹#›</a:t>
            </a:fld>
            <a:endParaRPr lang="it-IT"/>
          </a:p>
        </p:txBody>
      </p:sp>
    </p:spTree>
    <p:extLst>
      <p:ext uri="{BB962C8B-B14F-4D97-AF65-F5344CB8AC3E}">
        <p14:creationId xmlns:p14="http://schemas.microsoft.com/office/powerpoint/2010/main" val="3891678190"/>
      </p:ext>
    </p:extLst>
  </p:cSld>
  <p:clrMap bg1="lt1" tx1="dk1" bg2="lt2" tx2="dk2" accent1="accent1" accent2="accent2" accent3="accent3" accent4="accent4" accent5="accent5" accent6="accent6" hlink="hlink" folHlink="folHlink"/>
  <p:notesStyle>
    <a:lvl1pPr marL="216000" marR="0" lvl="0" indent="-216000" rtl="0" hangingPunct="0">
      <a:buNone/>
      <a:tabLst/>
      <a:defRPr lang="it-IT" sz="2000" b="0" i="0" u="none" strike="noStrike" kern="1200" cap="none">
        <a:ln>
          <a:noFill/>
        </a:ln>
        <a:highlight>
          <a:scrgbClr r="0" g="0" b="0">
            <a:alpha val="0"/>
          </a:scrgbClr>
        </a:highlight>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A0C97BC-0090-42DD-ABB2-29B532D5A32B}"/>
              </a:ext>
            </a:extLst>
          </p:cNvPr>
          <p:cNvSpPr txBox="1">
            <a:spLocks noGrp="1"/>
          </p:cNvSpPr>
          <p:nvPr>
            <p:ph type="sldNum" sz="quarter" idx="5"/>
          </p:nvPr>
        </p:nvSpPr>
        <p:spPr>
          <a:ln/>
        </p:spPr>
        <p:txBody>
          <a:bodyPr wrap="square" lIns="0" tIns="0" rIns="0" bIns="0" anchor="b" anchorCtr="0">
            <a:noAutofit/>
          </a:bodyPr>
          <a:lstStyle/>
          <a:p>
            <a:pPr lvl="0"/>
            <a:fld id="{FFCEE509-E7E5-4606-B6DB-A61F178E9B06}" type="slidenum">
              <a:t>1</a:t>
            </a:fld>
            <a:endParaRPr lang="it-IT"/>
          </a:p>
        </p:txBody>
      </p:sp>
      <p:sp>
        <p:nvSpPr>
          <p:cNvPr id="2" name="Segnaposto numero diapositiva 6">
            <a:extLst>
              <a:ext uri="{FF2B5EF4-FFF2-40B4-BE49-F238E27FC236}">
                <a16:creationId xmlns:a16="http://schemas.microsoft.com/office/drawing/2014/main" id="{B1F95C75-2187-44C9-821D-F5BFE2D84F0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667C35C-5FA7-46AC-8090-C3665E84C326}"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CA2355A-E75F-4B53-A28F-08890307578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EBC814C-68E5-4C49-920F-279CAAAD5D9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39AFC2B-8C8B-408F-801C-9204EFCD474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D387C7B-7A94-42C1-BDB7-686C3D2011F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0586F1F-38A2-48E1-A685-D70C55616E7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4AEF041-DF28-4FB8-BAE6-8CA8AC92FE52}"/>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3CA2E772-656D-4470-AFAD-20AE610AB894}"/>
              </a:ext>
            </a:extLst>
          </p:cNvPr>
          <p:cNvSpPr txBox="1">
            <a:spLocks noGrp="1"/>
          </p:cNvSpPr>
          <p:nvPr>
            <p:ph type="sldNum" sz="quarter" idx="5"/>
          </p:nvPr>
        </p:nvSpPr>
        <p:spPr>
          <a:ln/>
        </p:spPr>
        <p:txBody>
          <a:bodyPr wrap="square" lIns="0" tIns="0" rIns="0" bIns="0" anchor="b" anchorCtr="0">
            <a:noAutofit/>
          </a:bodyPr>
          <a:lstStyle/>
          <a:p>
            <a:pPr lvl="0"/>
            <a:fld id="{DECC316D-3A9D-4E90-A1FB-F968B6174D89}" type="slidenum">
              <a:t>10</a:t>
            </a:fld>
            <a:endParaRPr lang="it-IT"/>
          </a:p>
        </p:txBody>
      </p:sp>
      <p:sp>
        <p:nvSpPr>
          <p:cNvPr id="2" name="Segnaposto numero diapositiva 6">
            <a:extLst>
              <a:ext uri="{FF2B5EF4-FFF2-40B4-BE49-F238E27FC236}">
                <a16:creationId xmlns:a16="http://schemas.microsoft.com/office/drawing/2014/main" id="{94B0CE50-3182-4D15-904E-7FCDDC64E7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0EA7E5-B7A3-4F4C-A52F-1D263D936D09}"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BC09404-D482-4C0E-BBE1-F2C4650478E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AFD74-1974-4F4E-934C-5B5D7E914CB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E71DED0-FB33-4219-8F94-90AC69F861C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42E568E-0CB6-439E-A2F6-D9639104BCD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63FF14D-CDF1-402C-9720-55AA65C52CE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E69529E-72A4-449B-9897-54C9DBD83B3F}"/>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BD75682-7414-4815-92B3-1E0C24967337}"/>
              </a:ext>
            </a:extLst>
          </p:cNvPr>
          <p:cNvSpPr txBox="1">
            <a:spLocks noGrp="1"/>
          </p:cNvSpPr>
          <p:nvPr>
            <p:ph type="sldNum" sz="quarter" idx="5"/>
          </p:nvPr>
        </p:nvSpPr>
        <p:spPr>
          <a:ln/>
        </p:spPr>
        <p:txBody>
          <a:bodyPr wrap="square" lIns="0" tIns="0" rIns="0" bIns="0" anchor="b" anchorCtr="0">
            <a:noAutofit/>
          </a:bodyPr>
          <a:lstStyle/>
          <a:p>
            <a:pPr lvl="0"/>
            <a:fld id="{BB538656-F5FB-4EC2-B5BA-0698248063E6}" type="slidenum">
              <a:t>11</a:t>
            </a:fld>
            <a:endParaRPr lang="it-IT"/>
          </a:p>
        </p:txBody>
      </p:sp>
      <p:sp>
        <p:nvSpPr>
          <p:cNvPr id="2" name="Segnaposto numero diapositiva 6">
            <a:extLst>
              <a:ext uri="{FF2B5EF4-FFF2-40B4-BE49-F238E27FC236}">
                <a16:creationId xmlns:a16="http://schemas.microsoft.com/office/drawing/2014/main" id="{533A20FE-3719-4149-948A-28AC57F6EF8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40BCB80-59E1-4627-B8FC-E717B59CA5F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B640BAD-E146-44C1-B663-14D4F26FF9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ED946D-AA88-445D-8181-4CC0610AE26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883990-B6F1-4604-970C-AAA0FA21FB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80CF1CA-A6A3-4093-9753-442B5A6FDA75}"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F44354F-E9F6-412D-A4D5-72BD0ED35A4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EF32DCC-B745-47AE-AF6A-70636BDF4EC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9216D47-76A6-4AB8-9E7F-358708D07422}"/>
              </a:ext>
            </a:extLst>
          </p:cNvPr>
          <p:cNvSpPr txBox="1">
            <a:spLocks noGrp="1"/>
          </p:cNvSpPr>
          <p:nvPr>
            <p:ph type="sldNum" sz="quarter" idx="5"/>
          </p:nvPr>
        </p:nvSpPr>
        <p:spPr>
          <a:ln/>
        </p:spPr>
        <p:txBody>
          <a:bodyPr wrap="square" lIns="0" tIns="0" rIns="0" bIns="0" anchor="b" anchorCtr="0">
            <a:noAutofit/>
          </a:bodyPr>
          <a:lstStyle/>
          <a:p>
            <a:pPr lvl="0"/>
            <a:fld id="{D07E129A-E4AF-4A1D-8601-4AB26FFC5AC6}" type="slidenum">
              <a:t>12</a:t>
            </a:fld>
            <a:endParaRPr lang="it-IT"/>
          </a:p>
        </p:txBody>
      </p:sp>
      <p:sp>
        <p:nvSpPr>
          <p:cNvPr id="2" name="Segnaposto numero diapositiva 6">
            <a:extLst>
              <a:ext uri="{FF2B5EF4-FFF2-40B4-BE49-F238E27FC236}">
                <a16:creationId xmlns:a16="http://schemas.microsoft.com/office/drawing/2014/main" id="{EF800867-7806-40C3-BCCE-623C5C5DB62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D2E04A-64B1-4A52-B897-06CC81F09A29}"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B3E932D-5047-4D8B-816E-2B7C4488144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E785F00-4966-482D-9EF1-36FF4E51162F}"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3471614-48FA-4ECA-A3F9-51C30BBF2EE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8ECD63-D721-4113-8F57-3944CD01F56D}"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8CB773C-817A-4A01-9188-EB652F45219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73B5970-C9DD-4B41-BBE2-2CDD3187E252}"/>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88A56BC7-27AE-4385-9C4F-E69F7EE7B252}"/>
              </a:ext>
            </a:extLst>
          </p:cNvPr>
          <p:cNvSpPr txBox="1">
            <a:spLocks noGrp="1"/>
          </p:cNvSpPr>
          <p:nvPr>
            <p:ph type="sldNum" sz="quarter" idx="5"/>
          </p:nvPr>
        </p:nvSpPr>
        <p:spPr>
          <a:ln/>
        </p:spPr>
        <p:txBody>
          <a:bodyPr wrap="square" lIns="0" tIns="0" rIns="0" bIns="0" anchor="b" anchorCtr="0">
            <a:noAutofit/>
          </a:bodyPr>
          <a:lstStyle/>
          <a:p>
            <a:pPr lvl="0"/>
            <a:fld id="{0D6A4F9A-E800-488D-9E15-B36B7EC05147}" type="slidenum">
              <a:t>13</a:t>
            </a:fld>
            <a:endParaRPr lang="it-IT"/>
          </a:p>
        </p:txBody>
      </p:sp>
      <p:sp>
        <p:nvSpPr>
          <p:cNvPr id="2" name="Segnaposto numero diapositiva 6">
            <a:extLst>
              <a:ext uri="{FF2B5EF4-FFF2-40B4-BE49-F238E27FC236}">
                <a16:creationId xmlns:a16="http://schemas.microsoft.com/office/drawing/2014/main" id="{F731D700-9269-43FA-A63F-760996D09E8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A186C4-0B26-43E8-8A86-98F3EC3A93DF}"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AA4CCAF-F73B-4ECA-B99C-FAADD37C473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2DA354B-5FC7-4B91-A261-92FFF4FAD9B6}"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8379687-5E5A-4373-9098-861820BF5AD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50071A6-C49B-437A-A801-85D4553EECCA}"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A3F73D5-4750-4A47-8936-CD5FA45CA18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236E469-C5EE-4239-8664-59AE4F7E89FA}"/>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8D6C194-7D12-4E9B-814C-820963FB2677}"/>
              </a:ext>
            </a:extLst>
          </p:cNvPr>
          <p:cNvSpPr txBox="1">
            <a:spLocks noGrp="1"/>
          </p:cNvSpPr>
          <p:nvPr>
            <p:ph type="sldNum" sz="quarter" idx="5"/>
          </p:nvPr>
        </p:nvSpPr>
        <p:spPr>
          <a:ln/>
        </p:spPr>
        <p:txBody>
          <a:bodyPr wrap="square" lIns="0" tIns="0" rIns="0" bIns="0" anchor="b" anchorCtr="0">
            <a:noAutofit/>
          </a:bodyPr>
          <a:lstStyle/>
          <a:p>
            <a:pPr lvl="0"/>
            <a:fld id="{577357F7-2235-49F3-87D1-6A0D28CF2610}" type="slidenum">
              <a:t>14</a:t>
            </a:fld>
            <a:endParaRPr lang="it-IT"/>
          </a:p>
        </p:txBody>
      </p:sp>
      <p:sp>
        <p:nvSpPr>
          <p:cNvPr id="2" name="Segnaposto numero diapositiva 6">
            <a:extLst>
              <a:ext uri="{FF2B5EF4-FFF2-40B4-BE49-F238E27FC236}">
                <a16:creationId xmlns:a16="http://schemas.microsoft.com/office/drawing/2014/main" id="{34B9262B-DF0E-4116-A861-39293E67A4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411FB-1891-469B-8EC3-C1792DC79C5C}"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C65BAF-BDBB-42F4-AC21-B26D7F4E0A9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6AB062D-A082-47F8-AE1B-6D935399A89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5D9DA39-8BE0-4601-9A36-ACC17BF45A2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285372F-0AF4-43CD-B987-F7E8519BD6E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DD07FA6-4368-4695-9FBC-34FAF13CB0F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4176D87-DF2A-4035-B588-6DDF4A9EBD0C}"/>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FAB2CC5-89E0-4974-80A2-6B99840E445A}"/>
              </a:ext>
            </a:extLst>
          </p:cNvPr>
          <p:cNvSpPr txBox="1">
            <a:spLocks noGrp="1"/>
          </p:cNvSpPr>
          <p:nvPr>
            <p:ph type="sldNum" sz="quarter" idx="5"/>
          </p:nvPr>
        </p:nvSpPr>
        <p:spPr>
          <a:ln/>
        </p:spPr>
        <p:txBody>
          <a:bodyPr wrap="square" lIns="0" tIns="0" rIns="0" bIns="0" anchor="b" anchorCtr="0">
            <a:noAutofit/>
          </a:bodyPr>
          <a:lstStyle/>
          <a:p>
            <a:pPr lvl="0"/>
            <a:fld id="{A65F4486-227D-40A2-9522-8780152367DA}" type="slidenum">
              <a:t>15</a:t>
            </a:fld>
            <a:endParaRPr lang="it-IT"/>
          </a:p>
        </p:txBody>
      </p:sp>
      <p:sp>
        <p:nvSpPr>
          <p:cNvPr id="2" name="Segnaposto numero diapositiva 6">
            <a:extLst>
              <a:ext uri="{FF2B5EF4-FFF2-40B4-BE49-F238E27FC236}">
                <a16:creationId xmlns:a16="http://schemas.microsoft.com/office/drawing/2014/main" id="{2D6D4BA4-FD98-47C9-8130-52FDE95BA2B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ECF4607-C9E0-4FC8-8D7B-7AD87F508CBD}"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FE5B163-19D3-49A3-BC02-6879DF482F3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B96D45A-F012-4E0A-B05F-10A155DD54F8}"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047CCF8-7814-4F4F-A7C6-083F0830BDC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8FB9A72-4AA8-4EA1-80DB-C87E5E2A9F69}"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0FEFA2-6731-4979-95EE-9218D5C2051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75618B4-7232-465B-8BB0-7F373C9FDE95}"/>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9C6B5A4-0AC3-4349-8C97-B23529899D0F}"/>
              </a:ext>
            </a:extLst>
          </p:cNvPr>
          <p:cNvSpPr txBox="1">
            <a:spLocks noGrp="1"/>
          </p:cNvSpPr>
          <p:nvPr>
            <p:ph type="sldNum" sz="quarter" idx="5"/>
          </p:nvPr>
        </p:nvSpPr>
        <p:spPr>
          <a:ln/>
        </p:spPr>
        <p:txBody>
          <a:bodyPr wrap="square" lIns="0" tIns="0" rIns="0" bIns="0" anchor="b" anchorCtr="0">
            <a:noAutofit/>
          </a:bodyPr>
          <a:lstStyle/>
          <a:p>
            <a:pPr lvl="0"/>
            <a:fld id="{9C1C93DB-67E1-4EAC-899D-76F839613278}" type="slidenum">
              <a:t>16</a:t>
            </a:fld>
            <a:endParaRPr lang="it-IT"/>
          </a:p>
        </p:txBody>
      </p:sp>
      <p:sp>
        <p:nvSpPr>
          <p:cNvPr id="2" name="Segnaposto numero diapositiva 6">
            <a:extLst>
              <a:ext uri="{FF2B5EF4-FFF2-40B4-BE49-F238E27FC236}">
                <a16:creationId xmlns:a16="http://schemas.microsoft.com/office/drawing/2014/main" id="{BA7A48F3-A289-42B9-A5BC-10B4A43754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E62A95E-6FCE-406D-88A1-91536C079280}"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B8C3634-2B05-4FF5-8D58-72F6B284148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E756C47-9274-4867-8FDB-B048AB4F2ED2}"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EC16826-70A8-4B70-96CD-B8C4CEB9B80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44670E-2316-4B3F-9934-ED1F070D0A98}"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A188F64-4C3C-405A-A5E6-6C83C16B7AA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0FF1710-0A3B-4C6C-9FA5-C4B0DD646014}"/>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F9A5EE8-2622-4A04-818C-EA2C79D9B18E}"/>
              </a:ext>
            </a:extLst>
          </p:cNvPr>
          <p:cNvSpPr txBox="1">
            <a:spLocks noGrp="1"/>
          </p:cNvSpPr>
          <p:nvPr>
            <p:ph type="sldNum" sz="quarter" idx="5"/>
          </p:nvPr>
        </p:nvSpPr>
        <p:spPr>
          <a:ln/>
        </p:spPr>
        <p:txBody>
          <a:bodyPr wrap="square" lIns="0" tIns="0" rIns="0" bIns="0" anchor="b" anchorCtr="0">
            <a:noAutofit/>
          </a:bodyPr>
          <a:lstStyle/>
          <a:p>
            <a:pPr lvl="0"/>
            <a:fld id="{8C9B1A82-C03E-4007-8309-DE0A95565801}" type="slidenum">
              <a:t>17</a:t>
            </a:fld>
            <a:endParaRPr lang="it-IT"/>
          </a:p>
        </p:txBody>
      </p:sp>
      <p:sp>
        <p:nvSpPr>
          <p:cNvPr id="2" name="Segnaposto numero diapositiva 6">
            <a:extLst>
              <a:ext uri="{FF2B5EF4-FFF2-40B4-BE49-F238E27FC236}">
                <a16:creationId xmlns:a16="http://schemas.microsoft.com/office/drawing/2014/main" id="{88B43876-0AC4-4B2B-AD35-534224BC47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632856A-A0DB-43E1-BCF2-B4DE0E19DC8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7F3A364-68F2-4E9E-ABFF-7642FA3DA66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189721-5D48-4359-8C18-031593CA68F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440979D-846A-45E4-AAD8-5725B5C18D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051AC15-005D-4FBD-8C73-6B5568CF8AB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4897E4F-EE6B-43AC-9A06-47A5F7F8C486}"/>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C25AEAA-249F-405D-8A24-512657EA414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8AFD554-0431-4CAF-8775-A44458017308}"/>
              </a:ext>
            </a:extLst>
          </p:cNvPr>
          <p:cNvSpPr txBox="1">
            <a:spLocks noGrp="1"/>
          </p:cNvSpPr>
          <p:nvPr>
            <p:ph type="sldNum" sz="quarter" idx="5"/>
          </p:nvPr>
        </p:nvSpPr>
        <p:spPr>
          <a:ln/>
        </p:spPr>
        <p:txBody>
          <a:bodyPr wrap="square" lIns="0" tIns="0" rIns="0" bIns="0" anchor="b" anchorCtr="0">
            <a:noAutofit/>
          </a:bodyPr>
          <a:lstStyle/>
          <a:p>
            <a:pPr lvl="0"/>
            <a:fld id="{8ADF5254-9B02-491F-BC2D-4D760B5FD7B7}" type="slidenum">
              <a:t>18</a:t>
            </a:fld>
            <a:endParaRPr lang="it-IT"/>
          </a:p>
        </p:txBody>
      </p:sp>
      <p:sp>
        <p:nvSpPr>
          <p:cNvPr id="2" name="Segnaposto numero diapositiva 6">
            <a:extLst>
              <a:ext uri="{FF2B5EF4-FFF2-40B4-BE49-F238E27FC236}">
                <a16:creationId xmlns:a16="http://schemas.microsoft.com/office/drawing/2014/main" id="{36B50350-5F80-4665-A66C-EFD280F0F9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379CC3-63A2-4917-A361-DDB614C7F4BE}"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BB65FC0-FED6-498A-94C7-432FF211E32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327713F-D272-482D-B7C8-254142252266}"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BEFA147-7823-42A7-9FD0-399467E7AE8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B6D1E2D-9582-4724-9889-C86C46650F90}"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A6E29061-D572-461E-BE9A-62EEA0CF2A25}"/>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6AFAD67-5DD4-4690-99F2-25613B15705B}"/>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9A3A359-B2FD-4DB1-9AA0-4C5FB0323873}"/>
              </a:ext>
            </a:extLst>
          </p:cNvPr>
          <p:cNvSpPr txBox="1">
            <a:spLocks noGrp="1"/>
          </p:cNvSpPr>
          <p:nvPr>
            <p:ph type="sldNum" sz="quarter" idx="5"/>
          </p:nvPr>
        </p:nvSpPr>
        <p:spPr>
          <a:ln/>
        </p:spPr>
        <p:txBody>
          <a:bodyPr wrap="square" lIns="0" tIns="0" rIns="0" bIns="0" anchor="b" anchorCtr="0">
            <a:noAutofit/>
          </a:bodyPr>
          <a:lstStyle/>
          <a:p>
            <a:pPr lvl="0"/>
            <a:fld id="{F0860A22-258E-4768-ACE5-EBAFE11B0DA1}" type="slidenum">
              <a:t>19</a:t>
            </a:fld>
            <a:endParaRPr lang="it-IT"/>
          </a:p>
        </p:txBody>
      </p:sp>
      <p:sp>
        <p:nvSpPr>
          <p:cNvPr id="2" name="Segnaposto numero diapositiva 6">
            <a:extLst>
              <a:ext uri="{FF2B5EF4-FFF2-40B4-BE49-F238E27FC236}">
                <a16:creationId xmlns:a16="http://schemas.microsoft.com/office/drawing/2014/main" id="{0BF38662-F8B9-4E01-9F1E-F0E45817976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C62CE9A-FA83-4086-9B8E-B9901F6DDFB4}"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5468459-B748-43DF-998E-E4D018D1D2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29247D7-3ABC-4074-96D9-B639130476A0}"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22D8CAA-2357-4956-94D2-B5EA6FA1DE2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5F734F-63B1-447E-9E5C-0AB5CC3DC6FC}"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112D06E-46EC-4209-B265-EF5835CB254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230241F-C20F-453A-ACF7-CE84E1A92481}"/>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DC1BA5D0-F343-4D1E-96EF-79D10BB04485}"/>
              </a:ext>
            </a:extLst>
          </p:cNvPr>
          <p:cNvSpPr txBox="1">
            <a:spLocks noGrp="1"/>
          </p:cNvSpPr>
          <p:nvPr>
            <p:ph type="sldNum" sz="quarter" idx="5"/>
          </p:nvPr>
        </p:nvSpPr>
        <p:spPr>
          <a:ln/>
        </p:spPr>
        <p:txBody>
          <a:bodyPr wrap="square" lIns="0" tIns="0" rIns="0" bIns="0" anchor="b" anchorCtr="0">
            <a:noAutofit/>
          </a:bodyPr>
          <a:lstStyle/>
          <a:p>
            <a:pPr lvl="0"/>
            <a:fld id="{D29C8CA4-DE90-4D08-A555-96A1F0C9095A}" type="slidenum">
              <a:t>2</a:t>
            </a:fld>
            <a:endParaRPr lang="it-IT"/>
          </a:p>
        </p:txBody>
      </p:sp>
      <p:sp>
        <p:nvSpPr>
          <p:cNvPr id="2" name="Segnaposto numero diapositiva 6">
            <a:extLst>
              <a:ext uri="{FF2B5EF4-FFF2-40B4-BE49-F238E27FC236}">
                <a16:creationId xmlns:a16="http://schemas.microsoft.com/office/drawing/2014/main" id="{743800E0-344F-4007-B94E-85EF125052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CA62C1F-BE18-42E6-AC96-01804656D8B8}"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6A63B16-5F91-4426-B992-C952CAA2385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51F999-5A8F-4B45-B6DE-630F6443A2F7}"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82014B4-38FB-4350-87A6-3E5DD4752FC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7811573-E8C0-4217-B131-3852322373DA}"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249A861-EAEC-41D7-939C-1CD4F366C13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E2281B7-DC0D-40D9-BBCD-4AA287DFE69B}"/>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0028E8F-09CF-46D7-B8F5-122D8F018841}"/>
              </a:ext>
            </a:extLst>
          </p:cNvPr>
          <p:cNvSpPr txBox="1">
            <a:spLocks noGrp="1"/>
          </p:cNvSpPr>
          <p:nvPr>
            <p:ph type="sldNum" sz="quarter" idx="5"/>
          </p:nvPr>
        </p:nvSpPr>
        <p:spPr>
          <a:ln/>
        </p:spPr>
        <p:txBody>
          <a:bodyPr wrap="square" lIns="0" tIns="0" rIns="0" bIns="0" anchor="b" anchorCtr="0">
            <a:noAutofit/>
          </a:bodyPr>
          <a:lstStyle/>
          <a:p>
            <a:pPr lvl="0"/>
            <a:fld id="{5D1992E1-F80D-40A7-A281-2019C30A1583}" type="slidenum">
              <a:t>20</a:t>
            </a:fld>
            <a:endParaRPr lang="it-IT"/>
          </a:p>
        </p:txBody>
      </p:sp>
      <p:sp>
        <p:nvSpPr>
          <p:cNvPr id="2" name="Segnaposto numero diapositiva 6">
            <a:extLst>
              <a:ext uri="{FF2B5EF4-FFF2-40B4-BE49-F238E27FC236}">
                <a16:creationId xmlns:a16="http://schemas.microsoft.com/office/drawing/2014/main" id="{1213C515-DD49-48B5-8272-E279BB35AED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34207B9-1FED-4592-B697-E1922F92CFD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EDAA96E-3D9E-4DD9-A118-897DCEC7C04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1AD497B-115F-4314-B27F-74E3545E5BF6}"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ED592E2-828C-48E9-B449-2C795DBF42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54A361F-D891-4AC2-BD27-BD02708A121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CB55BA9-6C05-4FB9-8154-A2A22BA2AA91}"/>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F04DF30-9B75-48DB-A313-8E3E887A9630}"/>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ABB1D6CC-FC1C-4E6E-A473-D90E1ED305FB}"/>
              </a:ext>
            </a:extLst>
          </p:cNvPr>
          <p:cNvSpPr txBox="1">
            <a:spLocks noGrp="1"/>
          </p:cNvSpPr>
          <p:nvPr>
            <p:ph type="sldNum" sz="quarter" idx="5"/>
          </p:nvPr>
        </p:nvSpPr>
        <p:spPr>
          <a:ln/>
        </p:spPr>
        <p:txBody>
          <a:bodyPr wrap="square" lIns="0" tIns="0" rIns="0" bIns="0" anchor="b" anchorCtr="0">
            <a:noAutofit/>
          </a:bodyPr>
          <a:lstStyle/>
          <a:p>
            <a:pPr lvl="0"/>
            <a:fld id="{F3C0A345-E6C9-4C4C-AD5D-C61698FA4266}" type="slidenum">
              <a:t>3</a:t>
            </a:fld>
            <a:endParaRPr lang="it-IT"/>
          </a:p>
        </p:txBody>
      </p:sp>
      <p:sp>
        <p:nvSpPr>
          <p:cNvPr id="2" name="Segnaposto numero diapositiva 6">
            <a:extLst>
              <a:ext uri="{FF2B5EF4-FFF2-40B4-BE49-F238E27FC236}">
                <a16:creationId xmlns:a16="http://schemas.microsoft.com/office/drawing/2014/main" id="{F333908E-55ED-4750-9D94-1ECC05FB5B3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FB18FF6-E69E-4E3C-9A82-A08615833F3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69DF4E-81FD-4756-AC9B-02A2CDB9632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657D1F-F4D2-46F5-B724-E76991716CC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4300296-1BF4-4D12-BAFB-233A147BFCB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850C04B-AE7B-47EA-B392-9ECA497CFB5F}"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DC89780-6775-49E8-80AF-4B52BF51802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11A8BD5-A93A-42F8-A14D-95FBC4EBC5F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EAFB60E7-7D11-4BC7-A9C0-95AFD28BE65E}"/>
              </a:ext>
            </a:extLst>
          </p:cNvPr>
          <p:cNvSpPr txBox="1">
            <a:spLocks noGrp="1"/>
          </p:cNvSpPr>
          <p:nvPr>
            <p:ph type="sldNum" sz="quarter" idx="5"/>
          </p:nvPr>
        </p:nvSpPr>
        <p:spPr>
          <a:ln/>
        </p:spPr>
        <p:txBody>
          <a:bodyPr wrap="square" lIns="0" tIns="0" rIns="0" bIns="0" anchor="b" anchorCtr="0">
            <a:noAutofit/>
          </a:bodyPr>
          <a:lstStyle/>
          <a:p>
            <a:pPr lvl="0"/>
            <a:fld id="{90C741CB-0FAC-4355-B77B-709141346F6F}" type="slidenum">
              <a:t>4</a:t>
            </a:fld>
            <a:endParaRPr lang="it-IT"/>
          </a:p>
        </p:txBody>
      </p:sp>
      <p:sp>
        <p:nvSpPr>
          <p:cNvPr id="2" name="Segnaposto numero diapositiva 6">
            <a:extLst>
              <a:ext uri="{FF2B5EF4-FFF2-40B4-BE49-F238E27FC236}">
                <a16:creationId xmlns:a16="http://schemas.microsoft.com/office/drawing/2014/main" id="{3AFF654A-2A37-4603-917F-C00D49BF12B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E9CDA89-F8A9-4BCD-984E-3C0890557BD8}"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A739C46-9EC7-4EFD-A1A0-86AAE1EAEE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4F9672C-833A-4BEF-94DF-265EDF16A149}"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A61755C-3498-475B-8437-97D729E6F3E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4E07604-4CCA-498F-A765-D4E00904828E}"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30A691A-DA99-4331-842F-7985E100D34B}"/>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07FFDB-5A57-4F4F-938E-70F5D08F1D69}"/>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BE80AEB3-637F-402F-B438-E827F6FB55B7}"/>
              </a:ext>
            </a:extLst>
          </p:cNvPr>
          <p:cNvSpPr txBox="1">
            <a:spLocks noGrp="1"/>
          </p:cNvSpPr>
          <p:nvPr>
            <p:ph type="sldNum" sz="quarter" idx="5"/>
          </p:nvPr>
        </p:nvSpPr>
        <p:spPr>
          <a:ln/>
        </p:spPr>
        <p:txBody>
          <a:bodyPr wrap="square" lIns="0" tIns="0" rIns="0" bIns="0" anchor="b" anchorCtr="0">
            <a:noAutofit/>
          </a:bodyPr>
          <a:lstStyle/>
          <a:p>
            <a:pPr lvl="0"/>
            <a:fld id="{6A132636-F26A-4207-A3B7-3C45FC053D0C}" type="slidenum">
              <a:t>5</a:t>
            </a:fld>
            <a:endParaRPr lang="it-IT"/>
          </a:p>
        </p:txBody>
      </p:sp>
      <p:sp>
        <p:nvSpPr>
          <p:cNvPr id="2" name="Segnaposto numero diapositiva 6">
            <a:extLst>
              <a:ext uri="{FF2B5EF4-FFF2-40B4-BE49-F238E27FC236}">
                <a16:creationId xmlns:a16="http://schemas.microsoft.com/office/drawing/2014/main" id="{8421B260-D807-4964-B4A3-A979137804C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9E95DA4-C3A1-4DC0-BF03-58905FDAD41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E6CD56E-9E04-4A6D-A67A-215E6635C7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C8B4F71-F438-4BFF-BCBB-B4C1F389B00C}"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CC20DC-70B8-440D-A397-FC483A3F631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DDF0CEB-BE67-4D49-AA7A-1C53D03B023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688A5BA2-A3FC-4540-BED2-6E119B3A686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1FB4AC4-542E-4A16-8957-0F4B925B6FB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DC49FC5-42A8-4153-B44E-398699856790}"/>
              </a:ext>
            </a:extLst>
          </p:cNvPr>
          <p:cNvSpPr txBox="1">
            <a:spLocks noGrp="1"/>
          </p:cNvSpPr>
          <p:nvPr>
            <p:ph type="sldNum" sz="quarter" idx="5"/>
          </p:nvPr>
        </p:nvSpPr>
        <p:spPr>
          <a:ln/>
        </p:spPr>
        <p:txBody>
          <a:bodyPr wrap="square" lIns="0" tIns="0" rIns="0" bIns="0" anchor="b" anchorCtr="0">
            <a:noAutofit/>
          </a:bodyPr>
          <a:lstStyle/>
          <a:p>
            <a:pPr lvl="0"/>
            <a:fld id="{A85F24BA-840A-4369-8221-3808E2E49357}" type="slidenum">
              <a:t>6</a:t>
            </a:fld>
            <a:endParaRPr lang="it-IT"/>
          </a:p>
        </p:txBody>
      </p:sp>
      <p:sp>
        <p:nvSpPr>
          <p:cNvPr id="2" name="Segnaposto numero diapositiva 6">
            <a:extLst>
              <a:ext uri="{FF2B5EF4-FFF2-40B4-BE49-F238E27FC236}">
                <a16:creationId xmlns:a16="http://schemas.microsoft.com/office/drawing/2014/main" id="{37D29DA8-7405-4F6B-A218-8BE718949B3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EDDF63-1524-41BF-8686-CED40CD1D87E}"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955B1E6-79FB-443D-9D18-26CB1630C30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A81F968-8FA7-4C95-8B3F-36FD26D466E2}"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74DB546-C866-48A1-8226-80D182F799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937773-6DB8-45AB-9633-C60D5BAC74D0}"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0AB8EFA-3C07-447D-970C-093908F07644}"/>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DA3EA74-0887-4E6F-BA36-E43432F6781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C3181DD-E9CE-436A-A810-7F46B7D94E4B}"/>
              </a:ext>
            </a:extLst>
          </p:cNvPr>
          <p:cNvSpPr txBox="1">
            <a:spLocks noGrp="1"/>
          </p:cNvSpPr>
          <p:nvPr>
            <p:ph type="sldNum" sz="quarter" idx="5"/>
          </p:nvPr>
        </p:nvSpPr>
        <p:spPr>
          <a:ln/>
        </p:spPr>
        <p:txBody>
          <a:bodyPr wrap="square" lIns="0" tIns="0" rIns="0" bIns="0" anchor="b" anchorCtr="0">
            <a:noAutofit/>
          </a:bodyPr>
          <a:lstStyle/>
          <a:p>
            <a:pPr lvl="0"/>
            <a:fld id="{F6B7982F-1D56-4D75-B836-E37CD541FA7D}" type="slidenum">
              <a:t>7</a:t>
            </a:fld>
            <a:endParaRPr lang="it-IT"/>
          </a:p>
        </p:txBody>
      </p:sp>
      <p:sp>
        <p:nvSpPr>
          <p:cNvPr id="2" name="Segnaposto numero diapositiva 6">
            <a:extLst>
              <a:ext uri="{FF2B5EF4-FFF2-40B4-BE49-F238E27FC236}">
                <a16:creationId xmlns:a16="http://schemas.microsoft.com/office/drawing/2014/main" id="{8C4F458C-00D7-4312-A0F6-59AAB828B9A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61F5A85-C622-4893-A6E0-2F201A8ABB61}"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DF7900E-4753-457E-B903-9A160E83F14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EF4360E-6320-4BFB-993D-9BDBA2549BC4}"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C8B4D7E-28E9-45A7-B45D-61C5BCC42B5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ACC653-9945-4FCF-9572-C4ACB3D4355D}"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EEA3701-9022-43D1-9E44-BBDDFE1D8FB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EC97D78-00CD-4F08-8402-9931ECBB766C}"/>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D646CD8-F30D-4C72-98A7-E4D58CB4B4A4}"/>
              </a:ext>
            </a:extLst>
          </p:cNvPr>
          <p:cNvSpPr txBox="1">
            <a:spLocks noGrp="1"/>
          </p:cNvSpPr>
          <p:nvPr>
            <p:ph type="sldNum" sz="quarter" idx="5"/>
          </p:nvPr>
        </p:nvSpPr>
        <p:spPr>
          <a:ln/>
        </p:spPr>
        <p:txBody>
          <a:bodyPr wrap="square" lIns="0" tIns="0" rIns="0" bIns="0" anchor="b" anchorCtr="0">
            <a:noAutofit/>
          </a:bodyPr>
          <a:lstStyle/>
          <a:p>
            <a:pPr lvl="0"/>
            <a:fld id="{F7A73E83-EA0A-4F80-8B06-23723179B78D}" type="slidenum">
              <a:t>8</a:t>
            </a:fld>
            <a:endParaRPr lang="it-IT"/>
          </a:p>
        </p:txBody>
      </p:sp>
      <p:sp>
        <p:nvSpPr>
          <p:cNvPr id="2" name="Segnaposto numero diapositiva 6">
            <a:extLst>
              <a:ext uri="{FF2B5EF4-FFF2-40B4-BE49-F238E27FC236}">
                <a16:creationId xmlns:a16="http://schemas.microsoft.com/office/drawing/2014/main" id="{B351A6A4-C1E7-4D64-9BF5-37461FD0BE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B608A37-DED9-44E8-BAEE-A7436FC3C7E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3555902-5B16-4F92-8903-5E13B8B968C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B2E0FB8-A373-40D2-AC7F-0E822A783610}"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BAE4E0D-057A-4163-BCCF-0B125BFDC0C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E5C07DA-6FBF-47ED-80A5-C06D370B463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7506B54-7350-44E5-9732-10A8F833AB5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7F5752D-00E9-4695-9EE0-80B13EAB2A9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480A4D65-4DA6-4256-B7CA-ED425983FEAF}"/>
              </a:ext>
            </a:extLst>
          </p:cNvPr>
          <p:cNvSpPr txBox="1">
            <a:spLocks noGrp="1"/>
          </p:cNvSpPr>
          <p:nvPr>
            <p:ph type="sldNum" sz="quarter" idx="5"/>
          </p:nvPr>
        </p:nvSpPr>
        <p:spPr>
          <a:ln/>
        </p:spPr>
        <p:txBody>
          <a:bodyPr wrap="square" lIns="0" tIns="0" rIns="0" bIns="0" anchor="b" anchorCtr="0">
            <a:noAutofit/>
          </a:bodyPr>
          <a:lstStyle/>
          <a:p>
            <a:pPr lvl="0"/>
            <a:fld id="{9F32C19B-77A7-4442-A455-BC15F792113B}" type="slidenum">
              <a:t>9</a:t>
            </a:fld>
            <a:endParaRPr lang="it-IT"/>
          </a:p>
        </p:txBody>
      </p:sp>
      <p:sp>
        <p:nvSpPr>
          <p:cNvPr id="2" name="Segnaposto numero diapositiva 6">
            <a:extLst>
              <a:ext uri="{FF2B5EF4-FFF2-40B4-BE49-F238E27FC236}">
                <a16:creationId xmlns:a16="http://schemas.microsoft.com/office/drawing/2014/main" id="{4A69D78B-27A6-49DF-B7A9-FDADCF343B7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CEFAEC-0F31-4A8D-8842-399A33ECC1A2}"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5EC26E3-3701-4684-A908-D9EF6A392E9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E46520-92FF-4064-8C06-69F145250DA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BF8A5A6-1BE0-4D10-87D2-F3ACF0DB4E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D8F4A86-1710-43A1-BE4B-833BE1834A3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51372CD-8681-4C13-9EF3-03954B61B67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FE906C4-36C5-49BF-902B-7883D483EAB0}"/>
              </a:ext>
            </a:extLst>
          </p:cNvPr>
          <p:cNvSpPr txBox="1">
            <a:spLocks noGrp="1"/>
          </p:cNvSpPr>
          <p:nvPr>
            <p:ph type="body" sz="quarter"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hu-HU"/>
              <a:t>Mintacím szerkesztése</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7054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25347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58847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3054BD4-E0D2-4343-B60E-ED051E482830}"/>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37B5390F-EF56-4233-9570-B6AC9073D31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F3EFBF2F-CB01-43A5-8BC0-CEFBDE8EA698}"/>
              </a:ext>
            </a:extLst>
          </p:cNvPr>
          <p:cNvSpPr txBox="1">
            <a:spLocks noGrp="1"/>
          </p:cNvSpPr>
          <p:nvPr>
            <p:ph type="sldNum" sz="quarter" idx="8"/>
          </p:nvPr>
        </p:nvSpPr>
        <p:spPr/>
        <p:txBody>
          <a:bodyPr/>
          <a:lstStyle>
            <a:lvl1pPr>
              <a:defRPr>
                <a:solidFill>
                  <a:schemeClr val="bg1"/>
                </a:solidFill>
              </a:defRPr>
            </a:lvl1pPr>
          </a:lstStyle>
          <a:p>
            <a:fld id="{4699DF2D-C09E-4841-AD86-8A847A57449A}" type="slidenum">
              <a:rPr lang="hu-HU" smtClean="0"/>
              <a:pPr/>
              <a:t>‹#›</a:t>
            </a:fld>
            <a:endParaRPr lang="hu-HU"/>
          </a:p>
        </p:txBody>
      </p:sp>
      <p:sp>
        <p:nvSpPr>
          <p:cNvPr id="5" name="Titolo 4">
            <a:extLst>
              <a:ext uri="{FF2B5EF4-FFF2-40B4-BE49-F238E27FC236}">
                <a16:creationId xmlns:a16="http://schemas.microsoft.com/office/drawing/2014/main" id="{B89945A8-F03B-48D9-9DB9-610AEE1724BC}"/>
              </a:ext>
            </a:extLst>
          </p:cNvPr>
          <p:cNvSpPr txBox="1">
            <a:spLocks noGrp="1"/>
          </p:cNvSpPr>
          <p:nvPr>
            <p:ph type="title" idx="4294967295"/>
          </p:nvPr>
        </p:nvSpPr>
        <p:spPr>
          <a:xfrm>
            <a:off x="671946" y="301320"/>
            <a:ext cx="12095048" cy="1261800"/>
          </a:xfrm>
        </p:spPr>
        <p:txBody>
          <a:bodyPr/>
          <a:lstStyle>
            <a:lvl1pPr>
              <a:defRPr/>
            </a:lvl1pPr>
          </a:lstStyle>
          <a:p>
            <a:pPr lvl="0"/>
            <a:endParaRPr lang="it-IT"/>
          </a:p>
        </p:txBody>
      </p:sp>
      <p:sp>
        <p:nvSpPr>
          <p:cNvPr id="6" name="Segnaposto testo 5">
            <a:extLst>
              <a:ext uri="{FF2B5EF4-FFF2-40B4-BE49-F238E27FC236}">
                <a16:creationId xmlns:a16="http://schemas.microsoft.com/office/drawing/2014/main" id="{37408AF2-9551-489F-B2A2-FFF7E33FC7CC}"/>
              </a:ext>
            </a:extLst>
          </p:cNvPr>
          <p:cNvSpPr txBox="1">
            <a:spLocks noGrp="1"/>
          </p:cNvSpPr>
          <p:nvPr>
            <p:ph type="body" idx="4294967295"/>
          </p:nvPr>
        </p:nvSpPr>
        <p:spPr>
          <a:xfrm>
            <a:off x="671946" y="1768680"/>
            <a:ext cx="12095048" cy="4384080"/>
          </a:xfrm>
        </p:spPr>
        <p:txBody>
          <a:bodyPr/>
          <a:lstStyle>
            <a:lvl1pPr>
              <a:spcBef>
                <a:spcPts val="1417"/>
              </a:spcBef>
              <a:buNone/>
              <a:defRPr/>
            </a:lvl1pPr>
          </a:lstStyle>
          <a:p>
            <a:pPr lvl="0"/>
            <a:endParaRPr lang="it-IT"/>
          </a:p>
        </p:txBody>
      </p:sp>
    </p:spTree>
    <p:extLst>
      <p:ext uri="{BB962C8B-B14F-4D97-AF65-F5344CB8AC3E}">
        <p14:creationId xmlns:p14="http://schemas.microsoft.com/office/powerpoint/2010/main" val="371433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05515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hu-HU"/>
              <a:t>Mintacím szerkesztése</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02363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41937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hu-HU"/>
              <a:t>Mintacím szerkesztése</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4" name="Content Placeholder 3"/>
          <p:cNvSpPr>
            <a:spLocks noGrp="1"/>
          </p:cNvSpPr>
          <p:nvPr>
            <p:ph sz="half" idx="2"/>
          </p:nvPr>
        </p:nvSpPr>
        <p:spPr>
          <a:xfrm>
            <a:off x="925736" y="2761381"/>
            <a:ext cx="5685654"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6" name="Content Placeholder 5"/>
          <p:cNvSpPr>
            <a:spLocks noGrp="1"/>
          </p:cNvSpPr>
          <p:nvPr>
            <p:ph sz="quarter" idx="4"/>
          </p:nvPr>
        </p:nvSpPr>
        <p:spPr>
          <a:xfrm>
            <a:off x="6803886" y="2761381"/>
            <a:ext cx="5713655"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pPr lvl="0"/>
            <a:endParaRPr lang="it-IT"/>
          </a:p>
        </p:txBody>
      </p:sp>
      <p:sp>
        <p:nvSpPr>
          <p:cNvPr id="8" name="Footer Placeholder 7"/>
          <p:cNvSpPr>
            <a:spLocks noGrp="1"/>
          </p:cNvSpPr>
          <p:nvPr>
            <p:ph type="ftr" sz="quarter" idx="11"/>
          </p:nvPr>
        </p:nvSpPr>
        <p:spPr/>
        <p:txBody>
          <a:bodyPr/>
          <a:lstStyle/>
          <a:p>
            <a:pPr lvl="0"/>
            <a:endParaRPr lang="it-IT"/>
          </a:p>
        </p:txBody>
      </p:sp>
      <p:sp>
        <p:nvSpPr>
          <p:cNvPr id="9" name="Slide Number Placeholder 8"/>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49541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pPr lvl="0"/>
            <a:endParaRPr lang="it-IT"/>
          </a:p>
        </p:txBody>
      </p:sp>
      <p:sp>
        <p:nvSpPr>
          <p:cNvPr id="4" name="Footer Placeholder 3"/>
          <p:cNvSpPr>
            <a:spLocks noGrp="1"/>
          </p:cNvSpPr>
          <p:nvPr>
            <p:ph type="ftr" sz="quarter" idx="11"/>
          </p:nvPr>
        </p:nvSpPr>
        <p:spPr/>
        <p:txBody>
          <a:bodyPr/>
          <a:lstStyle/>
          <a:p>
            <a:pPr lvl="0"/>
            <a:endParaRPr lang="it-IT"/>
          </a:p>
        </p:txBody>
      </p:sp>
      <p:sp>
        <p:nvSpPr>
          <p:cNvPr id="5" name="Slide Number Placeholder 4"/>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128667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it-IT"/>
          </a:p>
        </p:txBody>
      </p:sp>
      <p:sp>
        <p:nvSpPr>
          <p:cNvPr id="3" name="Footer Placeholder 2"/>
          <p:cNvSpPr>
            <a:spLocks noGrp="1"/>
          </p:cNvSpPr>
          <p:nvPr>
            <p:ph type="ftr" sz="quarter" idx="11"/>
          </p:nvPr>
        </p:nvSpPr>
        <p:spPr/>
        <p:txBody>
          <a:bodyPr/>
          <a:lstStyle/>
          <a:p>
            <a:pPr lvl="0"/>
            <a:endParaRPr lang="it-IT"/>
          </a:p>
        </p:txBody>
      </p:sp>
      <p:sp>
        <p:nvSpPr>
          <p:cNvPr id="4" name="Slide Number Placeholder 3"/>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4143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713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hu-HU"/>
              <a:t>Kép beszúrásához kattintson az ikonra</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94944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lvl="0"/>
            <a:endParaRPr lang="it-IT"/>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lvl="0"/>
            <a:endParaRPr lang="it-IT"/>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bg1"/>
                </a:solidFill>
              </a:defRPr>
            </a:lvl1pPr>
          </a:lstStyle>
          <a:p>
            <a:fld id="{2EE2FC46-C2C8-46CB-B422-88B50ED0A1B1}" type="slidenum">
              <a:rPr lang="it-IT" smtClean="0"/>
              <a:pPr/>
              <a:t>‹#›</a:t>
            </a:fld>
            <a:endParaRPr lang="it-IT"/>
          </a:p>
        </p:txBody>
      </p:sp>
    </p:spTree>
    <p:extLst>
      <p:ext uri="{BB962C8B-B14F-4D97-AF65-F5344CB8AC3E}">
        <p14:creationId xmlns:p14="http://schemas.microsoft.com/office/powerpoint/2010/main" val="197670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ACE6AE-814F-4EFC-A953-FB81EB63B7EE}"/>
              </a:ext>
            </a:extLst>
          </p:cNvPr>
          <p:cNvSpPr txBox="1">
            <a:spLocks noGrp="1"/>
          </p:cNvSpPr>
          <p:nvPr>
            <p:ph type="body" idx="4294967295"/>
          </p:nvPr>
        </p:nvSpPr>
        <p:spPr>
          <a:xfrm>
            <a:off x="562741" y="1833120"/>
            <a:ext cx="11591806" cy="2772746"/>
          </a:xfrm>
        </p:spPr>
        <p:txBody>
          <a:bodyPr>
            <a:normAutofit fontScale="70000" lnSpcReduction="20000"/>
          </a:bodyPr>
          <a:lstStyle/>
          <a:p>
            <a:pPr lvl="0" algn="just">
              <a:buNone/>
            </a:pPr>
            <a:endParaRPr lang="it-IT" b="1" dirty="0"/>
          </a:p>
          <a:p>
            <a:pPr lvl="0">
              <a:buNone/>
            </a:pPr>
            <a:endParaRPr lang="it-IT" dirty="0"/>
          </a:p>
          <a:p>
            <a:pPr lvl="0">
              <a:buNone/>
            </a:pPr>
            <a:r>
              <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Controllo giurisdizionale </a:t>
            </a:r>
            <a:br>
              <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br>
            <a:r>
              <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degli atti dell’EPPO                     </a:t>
            </a:r>
          </a:p>
          <a:p>
            <a:pPr lvl="0">
              <a:buNone/>
            </a:pPr>
            <a:endParaRPr lang="it-IT" dirty="0"/>
          </a:p>
          <a:p>
            <a:pPr lvl="0" algn="r">
              <a:buNone/>
            </a:pPr>
            <a:r>
              <a:rPr lang="it-IT"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87EF63E-6A3C-4576-A87A-E117BADB32AD}"/>
              </a:ext>
            </a:extLst>
          </p:cNvPr>
          <p:cNvSpPr txBox="1">
            <a:spLocks noGrp="1"/>
          </p:cNvSpPr>
          <p:nvPr>
            <p:ph type="body" idx="4294967295"/>
          </p:nvPr>
        </p:nvSpPr>
        <p:spPr>
          <a:xfrm>
            <a:off x="923984" y="2411396"/>
            <a:ext cx="10651243" cy="4796544"/>
          </a:xfrm>
        </p:spPr>
        <p:txBody>
          <a:bodyPr/>
          <a:lstStyle/>
          <a:p>
            <a:pPr lvl="0" algn="just">
              <a:buNone/>
            </a:pPr>
            <a:r>
              <a:rPr lang="it-IT"/>
              <a:t>Nel verificare la legittimità di tali atti, gli organi giurisdizionali nazionali possono basarsi su:</a:t>
            </a:r>
          </a:p>
          <a:p>
            <a:pPr lvl="0" algn="just">
              <a:buNone/>
            </a:pPr>
            <a:r>
              <a:rPr lang="it-IT"/>
              <a:t>il diritto dell’Unione, compreso il regolamento, e</a:t>
            </a:r>
          </a:p>
          <a:p>
            <a:pPr lvl="0" algn="just">
              <a:buNone/>
            </a:pPr>
            <a:r>
              <a:rPr lang="it-IT" b="0"/>
              <a:t>il diritto nazionale si applica agli aspetti non disciplinati dal regolamento.</a:t>
            </a:r>
          </a:p>
        </p:txBody>
      </p:sp>
      <p:sp>
        <p:nvSpPr>
          <p:cNvPr id="2" name="Titolo 1">
            <a:extLst>
              <a:ext uri="{FF2B5EF4-FFF2-40B4-BE49-F238E27FC236}">
                <a16:creationId xmlns:a16="http://schemas.microsoft.com/office/drawing/2014/main" id="{1AA9D74E-7E38-4D92-A250-F6B58FA130CE}"/>
              </a:ext>
            </a:extLst>
          </p:cNvPr>
          <p:cNvSpPr txBox="1">
            <a:spLocks noGrp="1"/>
          </p:cNvSpPr>
          <p:nvPr>
            <p:ph type="title" idx="4294967295"/>
          </p:nvPr>
        </p:nvSpPr>
        <p:spPr>
          <a:xfrm>
            <a:off x="923985" y="251876"/>
            <a:ext cx="10651243" cy="1461188"/>
          </a:xfrm>
        </p:spPr>
        <p:txBody>
          <a:bodyPr/>
          <a:lstStyle/>
          <a:p>
            <a:pPr lvl="0"/>
            <a:r>
              <a:rPr lang="it-IT">
                <a:solidFill>
                  <a:srgbClr val="000000"/>
                </a:solidFill>
              </a:rPr>
              <a:t> </a:t>
            </a:r>
            <a:r>
              <a:rPr lang="it-IT" b="1">
                <a:solidFill>
                  <a:srgbClr val="000000"/>
                </a:solidFill>
              </a:rPr>
              <a:t>Ambito del controllo degli organi giurisdizionali nazionali</a:t>
            </a:r>
          </a:p>
        </p:txBody>
      </p:sp>
      <p:sp>
        <p:nvSpPr>
          <p:cNvPr id="4" name="Dia számának helye 3">
            <a:extLst>
              <a:ext uri="{FF2B5EF4-FFF2-40B4-BE49-F238E27FC236}">
                <a16:creationId xmlns:a16="http://schemas.microsoft.com/office/drawing/2014/main" id="{6EEE3A42-A7DE-4302-9662-FAFAC200593D}"/>
              </a:ext>
            </a:extLst>
          </p:cNvPr>
          <p:cNvSpPr>
            <a:spLocks noGrp="1"/>
          </p:cNvSpPr>
          <p:nvPr>
            <p:ph type="sldNum" sz="quarter" idx="8"/>
          </p:nvPr>
        </p:nvSpPr>
        <p:spPr/>
        <p:txBody>
          <a:bodyPr/>
          <a:lstStyle/>
          <a:p>
            <a:fld id="{4699DF2D-C09E-4841-AD86-8A847A57449A}" type="slidenum">
              <a:rPr lang="hu-HU" smtClean="0"/>
              <a:pPr/>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AB704D7-DCFC-45CB-9984-6BF5812180D3}"/>
              </a:ext>
            </a:extLst>
          </p:cNvPr>
          <p:cNvSpPr txBox="1">
            <a:spLocks noGrp="1"/>
          </p:cNvSpPr>
          <p:nvPr>
            <p:ph type="body" idx="4294967295"/>
          </p:nvPr>
        </p:nvSpPr>
        <p:spPr>
          <a:xfrm>
            <a:off x="923985" y="2012414"/>
            <a:ext cx="10662001" cy="4796544"/>
          </a:xfrm>
        </p:spPr>
        <p:txBody>
          <a:bodyPr/>
          <a:lstStyle/>
          <a:p>
            <a:pPr lvl="0">
              <a:buNone/>
            </a:pPr>
            <a:endParaRPr lang="it-IT" dirty="0"/>
          </a:p>
          <a:p>
            <a:pPr lvl="0" algn="just">
              <a:buNone/>
            </a:pPr>
            <a:r>
              <a:rPr lang="it-IT"/>
              <a:t>Il regolamento non esclude la possibilità per gli organi giurisdizionali nazionali di verificare la validità degli atti procedurali dell’EPPO destinati a produrre effetti giuridici nei confronti di terzi in relazione al principio di proporzionalità sancito dal diritto nazionale.</a:t>
            </a:r>
          </a:p>
        </p:txBody>
      </p:sp>
      <p:sp>
        <p:nvSpPr>
          <p:cNvPr id="2" name="Titolo 1">
            <a:extLst>
              <a:ext uri="{FF2B5EF4-FFF2-40B4-BE49-F238E27FC236}">
                <a16:creationId xmlns:a16="http://schemas.microsoft.com/office/drawing/2014/main" id="{50F326F9-E963-4FB4-8246-A13344922261}"/>
              </a:ext>
            </a:extLst>
          </p:cNvPr>
          <p:cNvSpPr txBox="1">
            <a:spLocks noGrp="1"/>
          </p:cNvSpPr>
          <p:nvPr>
            <p:ph type="title" idx="4294967295"/>
          </p:nvPr>
        </p:nvSpPr>
        <p:spPr>
          <a:xfrm>
            <a:off x="923985" y="402483"/>
            <a:ext cx="10662001" cy="1461188"/>
          </a:xfrm>
        </p:spPr>
        <p:txBody>
          <a:bodyPr/>
          <a:lstStyle/>
          <a:p>
            <a:pPr lvl="0"/>
            <a:r>
              <a:rPr lang="it-IT">
                <a:solidFill>
                  <a:srgbClr val="000000"/>
                </a:solidFill>
              </a:rPr>
              <a:t> </a:t>
            </a:r>
            <a:r>
              <a:rPr lang="it-IT" b="1">
                <a:solidFill>
                  <a:srgbClr val="000000"/>
                </a:solidFill>
              </a:rPr>
              <a:t>Ambito della verifica degli organi giurisdizionali nazionali</a:t>
            </a:r>
          </a:p>
        </p:txBody>
      </p:sp>
      <p:sp>
        <p:nvSpPr>
          <p:cNvPr id="4" name="Dia számának helye 3">
            <a:extLst>
              <a:ext uri="{FF2B5EF4-FFF2-40B4-BE49-F238E27FC236}">
                <a16:creationId xmlns:a16="http://schemas.microsoft.com/office/drawing/2014/main" id="{7B44ED7D-0108-4DF3-9DD1-03AC866FF002}"/>
              </a:ext>
            </a:extLst>
          </p:cNvPr>
          <p:cNvSpPr>
            <a:spLocks noGrp="1"/>
          </p:cNvSpPr>
          <p:nvPr>
            <p:ph type="sldNum" sz="quarter" idx="8"/>
          </p:nvPr>
        </p:nvSpPr>
        <p:spPr/>
        <p:txBody>
          <a:bodyPr/>
          <a:lstStyle/>
          <a:p>
            <a:fld id="{4699DF2D-C09E-4841-AD86-8A847A57449A}" type="slidenum">
              <a:rPr lang="hu-HU" smtClean="0"/>
              <a:pPr/>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FE88F94-C3BD-4071-BB9A-1D2486B48E0A}"/>
              </a:ext>
            </a:extLst>
          </p:cNvPr>
          <p:cNvSpPr txBox="1">
            <a:spLocks noGrp="1"/>
          </p:cNvSpPr>
          <p:nvPr>
            <p:ph type="body" idx="4294967295"/>
          </p:nvPr>
        </p:nvSpPr>
        <p:spPr>
          <a:xfrm>
            <a:off x="923985" y="2360648"/>
            <a:ext cx="10651243" cy="4796544"/>
          </a:xfrm>
        </p:spPr>
        <p:txBody>
          <a:bodyPr/>
          <a:lstStyle/>
          <a:p>
            <a:pPr lvl="0" algn="just">
              <a:buNone/>
            </a:pPr>
            <a:r>
              <a:rPr lang="it-IT"/>
              <a:t>È opportuno che gli organi giurisdizionali nazionali sottopongano sempre questioni pregiudiziali alla Corte di giustizia qualora nutrano dubbi sulla validità dell’EPPO rispetto al diritto dell’Unione.</a:t>
            </a:r>
          </a:p>
        </p:txBody>
      </p:sp>
      <p:sp>
        <p:nvSpPr>
          <p:cNvPr id="2" name="Titolo 1">
            <a:extLst>
              <a:ext uri="{FF2B5EF4-FFF2-40B4-BE49-F238E27FC236}">
                <a16:creationId xmlns:a16="http://schemas.microsoft.com/office/drawing/2014/main" id="{D2E06E4B-7469-4087-83B3-2944336DE979}"/>
              </a:ext>
            </a:extLst>
          </p:cNvPr>
          <p:cNvSpPr txBox="1">
            <a:spLocks noGrp="1"/>
          </p:cNvSpPr>
          <p:nvPr>
            <p:ph type="title" idx="4294967295"/>
          </p:nvPr>
        </p:nvSpPr>
        <p:spPr>
          <a:xfrm>
            <a:off x="923985" y="402483"/>
            <a:ext cx="10651243" cy="1461188"/>
          </a:xfrm>
        </p:spPr>
        <p:txBody>
          <a:bodyPr>
            <a:normAutofit/>
          </a:bodyPr>
          <a:lstStyle/>
          <a:p>
            <a:pPr lvl="0"/>
            <a:r>
              <a:rPr lang="it-IT" b="1">
                <a:solidFill>
                  <a:srgbClr val="000000"/>
                </a:solidFill>
              </a:rPr>
              <a:t>Rinvio pregiudiziale alla Corte di Giustizia nella procedura di verifica</a:t>
            </a:r>
          </a:p>
        </p:txBody>
      </p:sp>
      <p:sp>
        <p:nvSpPr>
          <p:cNvPr id="4" name="Dia számának helye 3">
            <a:extLst>
              <a:ext uri="{FF2B5EF4-FFF2-40B4-BE49-F238E27FC236}">
                <a16:creationId xmlns:a16="http://schemas.microsoft.com/office/drawing/2014/main" id="{47E66285-7FBC-41BF-90FA-3091015772FA}"/>
              </a:ext>
            </a:extLst>
          </p:cNvPr>
          <p:cNvSpPr>
            <a:spLocks noGrp="1"/>
          </p:cNvSpPr>
          <p:nvPr>
            <p:ph type="sldNum" sz="quarter" idx="8"/>
          </p:nvPr>
        </p:nvSpPr>
        <p:spPr/>
        <p:txBody>
          <a:bodyPr/>
          <a:lstStyle/>
          <a:p>
            <a:fld id="{4699DF2D-C09E-4841-AD86-8A847A57449A}" type="slidenum">
              <a:rPr lang="hu-HU" smtClean="0"/>
              <a:pPr/>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188D538-84EC-4CEE-9AE9-1611CEADF420}"/>
              </a:ext>
            </a:extLst>
          </p:cNvPr>
          <p:cNvSpPr txBox="1">
            <a:spLocks noGrp="1"/>
          </p:cNvSpPr>
          <p:nvPr>
            <p:ph type="body" idx="4294967295"/>
          </p:nvPr>
        </p:nvSpPr>
        <p:spPr>
          <a:xfrm>
            <a:off x="923985" y="2012414"/>
            <a:ext cx="10640486" cy="4796544"/>
          </a:xfrm>
        </p:spPr>
        <p:txBody>
          <a:bodyPr>
            <a:normAutofit/>
          </a:bodyPr>
          <a:lstStyle/>
          <a:p>
            <a:pPr lvl="0" algn="just">
              <a:buNone/>
            </a:pPr>
            <a:r>
              <a:rPr lang="it-IT"/>
              <a:t>Tuttavia, gli organi giurisdizionali nazionali non possono deferire alla Corte di giustizia questioni pregiudiziali sulla validità degli atti procedurali dell’EPPO per quanto riguarda il diritto processuale nazionale o le disposizioni nazionali di recepimento di direttive, anche se il presente regolamento vi fa riferimento.</a:t>
            </a:r>
          </a:p>
          <a:p>
            <a:pPr lvl="0" algn="just">
              <a:buNone/>
            </a:pPr>
            <a:r>
              <a:rPr lang="it-IT"/>
              <a:t>Rimangono tuttavia impregiudicati i rinvii pregiudiziali riguardanti l’interpretazione delle disposizioni di diritto primario, compresi i trattati e la Carta, o l’interpretazione e la validità delle disposizioni del diritto derivato dell’Unione, compresi il presente regolamento e le direttive applicabili.</a:t>
            </a:r>
          </a:p>
        </p:txBody>
      </p:sp>
      <p:sp>
        <p:nvSpPr>
          <p:cNvPr id="2" name="Titolo 1">
            <a:extLst>
              <a:ext uri="{FF2B5EF4-FFF2-40B4-BE49-F238E27FC236}">
                <a16:creationId xmlns:a16="http://schemas.microsoft.com/office/drawing/2014/main" id="{60E5576C-C04D-4242-8A40-1EFD0BEA1FD7}"/>
              </a:ext>
            </a:extLst>
          </p:cNvPr>
          <p:cNvSpPr txBox="1">
            <a:spLocks noGrp="1"/>
          </p:cNvSpPr>
          <p:nvPr>
            <p:ph type="title" idx="4294967295"/>
          </p:nvPr>
        </p:nvSpPr>
        <p:spPr>
          <a:xfrm>
            <a:off x="923985" y="402483"/>
            <a:ext cx="10640486" cy="1461188"/>
          </a:xfrm>
        </p:spPr>
        <p:txBody>
          <a:bodyPr>
            <a:normAutofit/>
          </a:bodyPr>
          <a:lstStyle/>
          <a:p>
            <a:pPr lvl="0"/>
            <a:r>
              <a:rPr lang="it-IT" b="1">
                <a:solidFill>
                  <a:srgbClr val="000000"/>
                </a:solidFill>
              </a:rPr>
              <a:t>Rinvio pregiudiziale alla Corte di Giustizia nella procedura di verifica</a:t>
            </a:r>
          </a:p>
        </p:txBody>
      </p:sp>
      <p:sp>
        <p:nvSpPr>
          <p:cNvPr id="4" name="Dia számának helye 3">
            <a:extLst>
              <a:ext uri="{FF2B5EF4-FFF2-40B4-BE49-F238E27FC236}">
                <a16:creationId xmlns:a16="http://schemas.microsoft.com/office/drawing/2014/main" id="{214C5155-C6CF-4B7B-BBE0-584C1BFA9C95}"/>
              </a:ext>
            </a:extLst>
          </p:cNvPr>
          <p:cNvSpPr>
            <a:spLocks noGrp="1"/>
          </p:cNvSpPr>
          <p:nvPr>
            <p:ph type="sldNum" sz="quarter" idx="8"/>
          </p:nvPr>
        </p:nvSpPr>
        <p:spPr/>
        <p:txBody>
          <a:bodyPr/>
          <a:lstStyle/>
          <a:p>
            <a:fld id="{4699DF2D-C09E-4841-AD86-8A847A57449A}" type="slidenum">
              <a:rPr lang="hu-HU" smtClean="0"/>
              <a:pPr/>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EC4E3A0-F2E2-42E2-9C55-799119D95B4B}"/>
              </a:ext>
            </a:extLst>
          </p:cNvPr>
          <p:cNvSpPr txBox="1">
            <a:spLocks noGrp="1"/>
          </p:cNvSpPr>
          <p:nvPr>
            <p:ph type="body" idx="4294967295"/>
          </p:nvPr>
        </p:nvSpPr>
        <p:spPr/>
        <p:txBody>
          <a:bodyPr/>
          <a:lstStyle/>
          <a:p>
            <a:pPr lvl="0">
              <a:buNone/>
            </a:pPr>
            <a:endParaRPr lang="it-IT"/>
          </a:p>
          <a:p>
            <a:pPr lvl="0">
              <a:buNone/>
            </a:pPr>
            <a:r>
              <a:rPr lang="it-IT"/>
              <a:t>In deroga al principio generale, le decisioni dell’EPPO di archiviare un caso, nella misura in cui siano contestate direttamente sulla base del diritto dell’Unione, sono soggette al controllo giurisdizionale della Corte di giustizia conformemente all’articolo 263 TFUE (ricorso per annullamento).</a:t>
            </a:r>
          </a:p>
        </p:txBody>
      </p:sp>
      <p:sp>
        <p:nvSpPr>
          <p:cNvPr id="2" name="Titolo 1">
            <a:extLst>
              <a:ext uri="{FF2B5EF4-FFF2-40B4-BE49-F238E27FC236}">
                <a16:creationId xmlns:a16="http://schemas.microsoft.com/office/drawing/2014/main" id="{EECE7BC4-1353-449A-BE08-228603C4CDC0}"/>
              </a:ext>
            </a:extLst>
          </p:cNvPr>
          <p:cNvSpPr txBox="1">
            <a:spLocks noGrp="1"/>
          </p:cNvSpPr>
          <p:nvPr>
            <p:ph type="title" idx="4294967295"/>
          </p:nvPr>
        </p:nvSpPr>
        <p:spPr/>
        <p:txBody>
          <a:bodyPr/>
          <a:lstStyle/>
          <a:p>
            <a:pPr lvl="0"/>
            <a:r>
              <a:rPr lang="it-IT">
                <a:solidFill>
                  <a:srgbClr val="000000"/>
                </a:solidFill>
              </a:rPr>
              <a:t> </a:t>
            </a:r>
            <a:r>
              <a:rPr lang="it-IT" b="1">
                <a:solidFill>
                  <a:srgbClr val="000000"/>
                </a:solidFill>
              </a:rPr>
              <a:t>Giurisdizione della CdG</a:t>
            </a:r>
          </a:p>
        </p:txBody>
      </p:sp>
      <p:sp>
        <p:nvSpPr>
          <p:cNvPr id="4" name="Dia számának helye 3">
            <a:extLst>
              <a:ext uri="{FF2B5EF4-FFF2-40B4-BE49-F238E27FC236}">
                <a16:creationId xmlns:a16="http://schemas.microsoft.com/office/drawing/2014/main" id="{C5CEAC62-FE4F-41E9-B4C1-89A28A12E12A}"/>
              </a:ext>
            </a:extLst>
          </p:cNvPr>
          <p:cNvSpPr>
            <a:spLocks noGrp="1"/>
          </p:cNvSpPr>
          <p:nvPr>
            <p:ph type="sldNum" sz="quarter" idx="8"/>
          </p:nvPr>
        </p:nvSpPr>
        <p:spPr/>
        <p:txBody>
          <a:bodyPr/>
          <a:lstStyle/>
          <a:p>
            <a:fld id="{4699DF2D-C09E-4841-AD86-8A847A57449A}" type="slidenum">
              <a:rPr lang="hu-HU" smtClean="0"/>
              <a:pPr/>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9C8B00F-246A-485D-9DEC-7083C92794C9}"/>
              </a:ext>
            </a:extLst>
          </p:cNvPr>
          <p:cNvSpPr txBox="1">
            <a:spLocks noGrp="1"/>
          </p:cNvSpPr>
          <p:nvPr>
            <p:ph type="body" idx="4294967295"/>
          </p:nvPr>
        </p:nvSpPr>
        <p:spPr>
          <a:xfrm>
            <a:off x="923985" y="2012414"/>
            <a:ext cx="10683516" cy="4796544"/>
          </a:xfrm>
        </p:spPr>
        <p:txBody>
          <a:bodyPr>
            <a:normAutofit lnSpcReduction="10000"/>
          </a:bodyPr>
          <a:lstStyle/>
          <a:p>
            <a:pPr lvl="0" algn="just">
              <a:buNone/>
            </a:pPr>
            <a:r>
              <a:rPr lang="it-IT"/>
              <a:t>Conformemente all’articolo 267 TFUE, la Corte di giustizia è competente a pronunciarsi, in via pregiudiziale su:</a:t>
            </a:r>
          </a:p>
          <a:p>
            <a:pPr lvl="0" algn="just">
              <a:buNone/>
            </a:pPr>
            <a:r>
              <a:rPr lang="it-IT"/>
              <a:t>(a) la validità degli atti procedurali dell’EPPO nella misura in cui una tale questione di validità sia sollevata dinanzi a un organo giurisdizionale di uno Stato membro direttamente sulla base del diritto dell’Unione;</a:t>
            </a:r>
          </a:p>
          <a:p>
            <a:pPr lvl="0" algn="just">
              <a:buNone/>
            </a:pPr>
            <a:r>
              <a:rPr lang="it-IT"/>
              <a:t>(b) l’interpretazione o la validità di disposizioni del diritto dell’Unione, compreso il regolamento EPPO;</a:t>
            </a:r>
          </a:p>
          <a:p>
            <a:pPr lvl="0" algn="just">
              <a:buNone/>
            </a:pPr>
            <a:r>
              <a:rPr lang="it-IT"/>
              <a:t>(c) l’interpretazione delle disposizioni del regolamento EPPO e del suo esercizio (artt. 22 e 25) relativamente a eventuali conflitti di competenza tra l’EPPO e le autorità nazionali competenti.</a:t>
            </a:r>
          </a:p>
        </p:txBody>
      </p:sp>
      <p:sp>
        <p:nvSpPr>
          <p:cNvPr id="2" name="Titolo 1">
            <a:extLst>
              <a:ext uri="{FF2B5EF4-FFF2-40B4-BE49-F238E27FC236}">
                <a16:creationId xmlns:a16="http://schemas.microsoft.com/office/drawing/2014/main" id="{E9BCEFB1-4FED-48CB-A311-303A2372DDBF}"/>
              </a:ext>
            </a:extLst>
          </p:cNvPr>
          <p:cNvSpPr txBox="1">
            <a:spLocks noGrp="1"/>
          </p:cNvSpPr>
          <p:nvPr>
            <p:ph type="title" idx="4294967295"/>
          </p:nvPr>
        </p:nvSpPr>
        <p:spPr>
          <a:xfrm>
            <a:off x="923985" y="402483"/>
            <a:ext cx="10683516" cy="1461188"/>
          </a:xfrm>
        </p:spPr>
        <p:txBody>
          <a:bodyPr/>
          <a:lstStyle/>
          <a:p>
            <a:pPr lvl="0"/>
            <a:r>
              <a:rPr lang="it-IT">
                <a:solidFill>
                  <a:srgbClr val="000000"/>
                </a:solidFill>
              </a:rPr>
              <a:t> </a:t>
            </a:r>
            <a:r>
              <a:rPr lang="it-IT" b="1">
                <a:solidFill>
                  <a:srgbClr val="000000"/>
                </a:solidFill>
              </a:rPr>
              <a:t>Giurisdizione della CdG</a:t>
            </a:r>
          </a:p>
        </p:txBody>
      </p:sp>
      <p:sp>
        <p:nvSpPr>
          <p:cNvPr id="4" name="Dia számának helye 3">
            <a:extLst>
              <a:ext uri="{FF2B5EF4-FFF2-40B4-BE49-F238E27FC236}">
                <a16:creationId xmlns:a16="http://schemas.microsoft.com/office/drawing/2014/main" id="{A4AB2BD5-2909-4728-8665-9535B722E901}"/>
              </a:ext>
            </a:extLst>
          </p:cNvPr>
          <p:cNvSpPr>
            <a:spLocks noGrp="1"/>
          </p:cNvSpPr>
          <p:nvPr>
            <p:ph type="sldNum" sz="quarter" idx="8"/>
          </p:nvPr>
        </p:nvSpPr>
        <p:spPr/>
        <p:txBody>
          <a:bodyPr/>
          <a:lstStyle/>
          <a:p>
            <a:fld id="{4699DF2D-C09E-4841-AD86-8A847A57449A}" type="slidenum">
              <a:rPr lang="hu-HU" smtClean="0"/>
              <a:pPr/>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58326256-EF56-412B-B99A-66E3C6FED28A}"/>
              </a:ext>
            </a:extLst>
          </p:cNvPr>
          <p:cNvSpPr txBox="1">
            <a:spLocks noGrp="1"/>
          </p:cNvSpPr>
          <p:nvPr>
            <p:ph type="body" idx="4294967295"/>
          </p:nvPr>
        </p:nvSpPr>
        <p:spPr>
          <a:xfrm>
            <a:off x="923985" y="2012414"/>
            <a:ext cx="10726547" cy="4796544"/>
          </a:xfrm>
        </p:spPr>
        <p:txBody>
          <a:bodyPr/>
          <a:lstStyle/>
          <a:p>
            <a:pPr lvl="0" algn="just">
              <a:buNone/>
            </a:pPr>
            <a:endParaRPr lang="it-IT" dirty="0"/>
          </a:p>
          <a:p>
            <a:pPr lvl="0" algn="just">
              <a:buNone/>
            </a:pPr>
            <a:r>
              <a:rPr lang="it-IT"/>
              <a:t>Conformemente all’articolo 268 TFUE, la Corte di giustizia è competente in eventuali controversie relative al risarcimento dei danni causati dall’EPPO.</a:t>
            </a:r>
          </a:p>
        </p:txBody>
      </p:sp>
      <p:sp>
        <p:nvSpPr>
          <p:cNvPr id="2" name="Titolo 1">
            <a:extLst>
              <a:ext uri="{FF2B5EF4-FFF2-40B4-BE49-F238E27FC236}">
                <a16:creationId xmlns:a16="http://schemas.microsoft.com/office/drawing/2014/main" id="{8169EB75-DB4F-4DA3-B6DD-6178971748F1}"/>
              </a:ext>
            </a:extLst>
          </p:cNvPr>
          <p:cNvSpPr txBox="1">
            <a:spLocks noGrp="1"/>
          </p:cNvSpPr>
          <p:nvPr>
            <p:ph type="title" idx="4294967295"/>
          </p:nvPr>
        </p:nvSpPr>
        <p:spPr>
          <a:xfrm>
            <a:off x="923985" y="402483"/>
            <a:ext cx="10726547" cy="1461188"/>
          </a:xfrm>
        </p:spPr>
        <p:txBody>
          <a:bodyPr/>
          <a:lstStyle/>
          <a:p>
            <a:pPr lvl="0"/>
            <a:r>
              <a:rPr lang="it-IT">
                <a:solidFill>
                  <a:srgbClr val="000000"/>
                </a:solidFill>
              </a:rPr>
              <a:t> </a:t>
            </a:r>
            <a:r>
              <a:rPr lang="it-IT" b="1">
                <a:solidFill>
                  <a:srgbClr val="000000"/>
                </a:solidFill>
              </a:rPr>
              <a:t>Giurisdizione della CdG</a:t>
            </a:r>
          </a:p>
        </p:txBody>
      </p:sp>
      <p:sp>
        <p:nvSpPr>
          <p:cNvPr id="4" name="Dia számának helye 3">
            <a:extLst>
              <a:ext uri="{FF2B5EF4-FFF2-40B4-BE49-F238E27FC236}">
                <a16:creationId xmlns:a16="http://schemas.microsoft.com/office/drawing/2014/main" id="{38EF702E-DD36-4A22-95FC-9437C036F34E}"/>
              </a:ext>
            </a:extLst>
          </p:cNvPr>
          <p:cNvSpPr>
            <a:spLocks noGrp="1"/>
          </p:cNvSpPr>
          <p:nvPr>
            <p:ph type="sldNum" sz="quarter" idx="8"/>
          </p:nvPr>
        </p:nvSpPr>
        <p:spPr/>
        <p:txBody>
          <a:bodyPr/>
          <a:lstStyle/>
          <a:p>
            <a:fld id="{4699DF2D-C09E-4841-AD86-8A847A57449A}" type="slidenum">
              <a:rPr lang="hu-HU" smtClean="0"/>
              <a:pPr/>
              <a:t>16</a:t>
            </a:fld>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3C54DFB-B8F7-42D0-8EC3-4371B53DE1CF}"/>
              </a:ext>
            </a:extLst>
          </p:cNvPr>
          <p:cNvSpPr txBox="1">
            <a:spLocks noGrp="1"/>
          </p:cNvSpPr>
          <p:nvPr>
            <p:ph type="body" idx="4294967295"/>
          </p:nvPr>
        </p:nvSpPr>
        <p:spPr>
          <a:xfrm>
            <a:off x="923985" y="2012414"/>
            <a:ext cx="10662001" cy="4796544"/>
          </a:xfrm>
        </p:spPr>
        <p:txBody>
          <a:bodyPr/>
          <a:lstStyle/>
          <a:p>
            <a:pPr lvl="0">
              <a:buNone/>
            </a:pPr>
            <a:endParaRPr lang="it-IT" dirty="0"/>
          </a:p>
          <a:p>
            <a:pPr lvl="0" algn="just">
              <a:buNone/>
            </a:pPr>
            <a:r>
              <a:rPr lang="it-IT"/>
              <a:t>Conformemente all’articolo 272 TFUE, la Corte di giustizia è competente per eventuali controversie relative a clausole compromissorie contenute in contratti conclusi dall’EPPO.</a:t>
            </a:r>
          </a:p>
          <a:p>
            <a:pPr lvl="0">
              <a:buNone/>
            </a:pPr>
            <a:endParaRPr lang="it-IT" dirty="0"/>
          </a:p>
        </p:txBody>
      </p:sp>
      <p:sp>
        <p:nvSpPr>
          <p:cNvPr id="2" name="Titolo 1">
            <a:extLst>
              <a:ext uri="{FF2B5EF4-FFF2-40B4-BE49-F238E27FC236}">
                <a16:creationId xmlns:a16="http://schemas.microsoft.com/office/drawing/2014/main" id="{4492C552-696E-49A4-B735-CB39E46AA0A9}"/>
              </a:ext>
            </a:extLst>
          </p:cNvPr>
          <p:cNvSpPr txBox="1">
            <a:spLocks noGrp="1"/>
          </p:cNvSpPr>
          <p:nvPr>
            <p:ph type="title" idx="4294967295"/>
          </p:nvPr>
        </p:nvSpPr>
        <p:spPr>
          <a:xfrm>
            <a:off x="923985" y="402483"/>
            <a:ext cx="10662001" cy="1461188"/>
          </a:xfrm>
        </p:spPr>
        <p:txBody>
          <a:bodyPr/>
          <a:lstStyle/>
          <a:p>
            <a:pPr lvl="0"/>
            <a:r>
              <a:rPr lang="it-IT">
                <a:solidFill>
                  <a:srgbClr val="000000"/>
                </a:solidFill>
              </a:rPr>
              <a:t> </a:t>
            </a:r>
            <a:r>
              <a:rPr lang="it-IT" b="1">
                <a:solidFill>
                  <a:srgbClr val="000000"/>
                </a:solidFill>
              </a:rPr>
              <a:t>Giurisdizione della CdG</a:t>
            </a:r>
          </a:p>
        </p:txBody>
      </p:sp>
      <p:sp>
        <p:nvSpPr>
          <p:cNvPr id="4" name="Dia számának helye 3">
            <a:extLst>
              <a:ext uri="{FF2B5EF4-FFF2-40B4-BE49-F238E27FC236}">
                <a16:creationId xmlns:a16="http://schemas.microsoft.com/office/drawing/2014/main" id="{25460F0D-6864-4DDE-BA47-1F28BC67F165}"/>
              </a:ext>
            </a:extLst>
          </p:cNvPr>
          <p:cNvSpPr>
            <a:spLocks noGrp="1"/>
          </p:cNvSpPr>
          <p:nvPr>
            <p:ph type="sldNum" sz="quarter" idx="8"/>
          </p:nvPr>
        </p:nvSpPr>
        <p:spPr/>
        <p:txBody>
          <a:bodyPr/>
          <a:lstStyle/>
          <a:p>
            <a:fld id="{4699DF2D-C09E-4841-AD86-8A847A57449A}" type="slidenum">
              <a:rPr lang="hu-HU" smtClean="0"/>
              <a:pPr/>
              <a:t>17</a:t>
            </a:fld>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53997AC-BCEA-47C5-9330-0197A4BC06CF}"/>
              </a:ext>
            </a:extLst>
          </p:cNvPr>
          <p:cNvSpPr txBox="1">
            <a:spLocks noGrp="1"/>
          </p:cNvSpPr>
          <p:nvPr>
            <p:ph type="body" idx="4294967295"/>
          </p:nvPr>
        </p:nvSpPr>
        <p:spPr>
          <a:xfrm>
            <a:off x="923985" y="2612638"/>
            <a:ext cx="10726547" cy="3949527"/>
          </a:xfrm>
        </p:spPr>
        <p:txBody>
          <a:bodyPr/>
          <a:lstStyle/>
          <a:p>
            <a:pPr lvl="0" algn="just">
              <a:buNone/>
            </a:pPr>
            <a:r>
              <a:rPr lang="it-IT"/>
              <a:t>Conformemente all’articolo 270 TFUE, la Corte di giustizia è competente per eventuali controversie relative a questioni connesse al personale.</a:t>
            </a:r>
          </a:p>
          <a:p>
            <a:pPr lvl="0">
              <a:buNone/>
            </a:pPr>
            <a:endParaRPr lang="it-IT" dirty="0"/>
          </a:p>
        </p:txBody>
      </p:sp>
      <p:sp>
        <p:nvSpPr>
          <p:cNvPr id="2" name="Titolo 1">
            <a:extLst>
              <a:ext uri="{FF2B5EF4-FFF2-40B4-BE49-F238E27FC236}">
                <a16:creationId xmlns:a16="http://schemas.microsoft.com/office/drawing/2014/main" id="{53CD3D97-D89F-4582-8F69-E96C14F48D54}"/>
              </a:ext>
            </a:extLst>
          </p:cNvPr>
          <p:cNvSpPr txBox="1">
            <a:spLocks noGrp="1"/>
          </p:cNvSpPr>
          <p:nvPr>
            <p:ph type="title" idx="4294967295"/>
          </p:nvPr>
        </p:nvSpPr>
        <p:spPr>
          <a:xfrm>
            <a:off x="923985" y="402483"/>
            <a:ext cx="10726547" cy="1461188"/>
          </a:xfrm>
        </p:spPr>
        <p:txBody>
          <a:bodyPr/>
          <a:lstStyle/>
          <a:p>
            <a:pPr lvl="0"/>
            <a:r>
              <a:rPr lang="it-IT">
                <a:solidFill>
                  <a:srgbClr val="000000"/>
                </a:solidFill>
              </a:rPr>
              <a:t> </a:t>
            </a:r>
            <a:r>
              <a:rPr lang="it-IT" b="1">
                <a:solidFill>
                  <a:srgbClr val="000000"/>
                </a:solidFill>
              </a:rPr>
              <a:t>Giurisdizione della CdG</a:t>
            </a:r>
          </a:p>
        </p:txBody>
      </p:sp>
      <p:sp>
        <p:nvSpPr>
          <p:cNvPr id="4" name="Dia számának helye 3">
            <a:extLst>
              <a:ext uri="{FF2B5EF4-FFF2-40B4-BE49-F238E27FC236}">
                <a16:creationId xmlns:a16="http://schemas.microsoft.com/office/drawing/2014/main" id="{E79BC247-A8F7-49A2-8F52-9DD95D43C8C6}"/>
              </a:ext>
            </a:extLst>
          </p:cNvPr>
          <p:cNvSpPr>
            <a:spLocks noGrp="1"/>
          </p:cNvSpPr>
          <p:nvPr>
            <p:ph type="sldNum" sz="quarter" idx="8"/>
          </p:nvPr>
        </p:nvSpPr>
        <p:spPr/>
        <p:txBody>
          <a:bodyPr/>
          <a:lstStyle/>
          <a:p>
            <a:fld id="{4699DF2D-C09E-4841-AD86-8A847A57449A}" type="slidenum">
              <a:rPr lang="hu-HU" smtClean="0"/>
              <a:pPr/>
              <a:t>18</a:t>
            </a:fld>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7C84328-2D57-434E-B801-9C07870F6D97}"/>
              </a:ext>
            </a:extLst>
          </p:cNvPr>
          <p:cNvSpPr txBox="1">
            <a:spLocks noGrp="1"/>
          </p:cNvSpPr>
          <p:nvPr>
            <p:ph type="body" idx="4294967295"/>
          </p:nvPr>
        </p:nvSpPr>
        <p:spPr>
          <a:xfrm>
            <a:off x="923985" y="2518023"/>
            <a:ext cx="10694274" cy="4796544"/>
          </a:xfrm>
        </p:spPr>
        <p:txBody>
          <a:bodyPr/>
          <a:lstStyle/>
          <a:p>
            <a:pPr lvl="0" algn="just">
              <a:buNone/>
            </a:pPr>
            <a:r>
              <a:rPr lang="it-IT"/>
              <a:t>La Corte di giustizia è competente per la rimozione del procuratore capo europeo o dei procuratori europei a norma, rispettivamente, dell’articolo 14 (5) e dell’articolo 16, (5).</a:t>
            </a:r>
          </a:p>
        </p:txBody>
      </p:sp>
      <p:sp>
        <p:nvSpPr>
          <p:cNvPr id="2" name="Titolo 1">
            <a:extLst>
              <a:ext uri="{FF2B5EF4-FFF2-40B4-BE49-F238E27FC236}">
                <a16:creationId xmlns:a16="http://schemas.microsoft.com/office/drawing/2014/main" id="{DF30234F-46D8-48E5-9412-F6F308194709}"/>
              </a:ext>
            </a:extLst>
          </p:cNvPr>
          <p:cNvSpPr txBox="1">
            <a:spLocks noGrp="1"/>
          </p:cNvSpPr>
          <p:nvPr>
            <p:ph type="title" idx="4294967295"/>
          </p:nvPr>
        </p:nvSpPr>
        <p:spPr>
          <a:xfrm>
            <a:off x="923985" y="402483"/>
            <a:ext cx="10694274" cy="1461188"/>
          </a:xfrm>
        </p:spPr>
        <p:txBody>
          <a:bodyPr/>
          <a:lstStyle/>
          <a:p>
            <a:pPr lvl="0"/>
            <a:r>
              <a:rPr lang="it-IT">
                <a:solidFill>
                  <a:srgbClr val="000000"/>
                </a:solidFill>
              </a:rPr>
              <a:t> </a:t>
            </a:r>
            <a:r>
              <a:rPr lang="it-IT" b="1">
                <a:solidFill>
                  <a:srgbClr val="000000"/>
                </a:solidFill>
              </a:rPr>
              <a:t>Giurisdizione della CdG</a:t>
            </a:r>
          </a:p>
        </p:txBody>
      </p:sp>
      <p:sp>
        <p:nvSpPr>
          <p:cNvPr id="4" name="Dia számának helye 3">
            <a:extLst>
              <a:ext uri="{FF2B5EF4-FFF2-40B4-BE49-F238E27FC236}">
                <a16:creationId xmlns:a16="http://schemas.microsoft.com/office/drawing/2014/main" id="{B9CFCC8A-51FB-4438-B997-7EA6A256CBFF}"/>
              </a:ext>
            </a:extLst>
          </p:cNvPr>
          <p:cNvSpPr>
            <a:spLocks noGrp="1"/>
          </p:cNvSpPr>
          <p:nvPr>
            <p:ph type="sldNum" sz="quarter" idx="8"/>
          </p:nvPr>
        </p:nvSpPr>
        <p:spPr/>
        <p:txBody>
          <a:bodyPr/>
          <a:lstStyle/>
          <a:p>
            <a:fld id="{4699DF2D-C09E-4841-AD86-8A847A57449A}" type="slidenum">
              <a:rPr lang="hu-HU" smtClean="0"/>
              <a:pPr/>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83995400-20CC-4FF2-9EFB-51D26CF0AC37}"/>
              </a:ext>
            </a:extLst>
          </p:cNvPr>
          <p:cNvSpPr txBox="1">
            <a:spLocks noGrp="1"/>
          </p:cNvSpPr>
          <p:nvPr>
            <p:ph type="body" idx="4294967295"/>
          </p:nvPr>
        </p:nvSpPr>
        <p:spPr>
          <a:xfrm>
            <a:off x="923984" y="2013148"/>
            <a:ext cx="10672760" cy="4796544"/>
          </a:xfrm>
        </p:spPr>
        <p:txBody>
          <a:bodyPr/>
          <a:lstStyle/>
          <a:p>
            <a:pPr lvl="0">
              <a:buNone/>
            </a:pPr>
            <a:r>
              <a:rPr lang="it-IT"/>
              <a:t>Disposizioni/principi</a:t>
            </a:r>
          </a:p>
          <a:p>
            <a:pPr lvl="0"/>
            <a:r>
              <a:rPr lang="it-IT"/>
              <a:t> Art. 86 par. 3 TFUE:</a:t>
            </a:r>
          </a:p>
          <a:p>
            <a:pPr lvl="0"/>
            <a:r>
              <a:rPr lang="it-IT"/>
              <a:t> Consideranda 86, 87, 88, 89</a:t>
            </a:r>
          </a:p>
          <a:p>
            <a:pPr lvl="0"/>
            <a:r>
              <a:rPr lang="it-IT"/>
              <a:t> Art. 42 EPPO</a:t>
            </a:r>
          </a:p>
          <a:p>
            <a:pPr lvl="0"/>
            <a:endParaRPr lang="it-IT" dirty="0"/>
          </a:p>
          <a:p>
            <a:pPr lvl="0"/>
            <a:endParaRPr lang="it-IT" dirty="0"/>
          </a:p>
        </p:txBody>
      </p:sp>
      <p:sp>
        <p:nvSpPr>
          <p:cNvPr id="2" name="Titolo 1">
            <a:extLst>
              <a:ext uri="{FF2B5EF4-FFF2-40B4-BE49-F238E27FC236}">
                <a16:creationId xmlns:a16="http://schemas.microsoft.com/office/drawing/2014/main" id="{A23CF1C7-8AB8-4ED7-812A-12E3B4DFEF80}"/>
              </a:ext>
            </a:extLst>
          </p:cNvPr>
          <p:cNvSpPr txBox="1">
            <a:spLocks noGrp="1"/>
          </p:cNvSpPr>
          <p:nvPr>
            <p:ph type="title" idx="4294967295"/>
          </p:nvPr>
        </p:nvSpPr>
        <p:spPr>
          <a:xfrm>
            <a:off x="923984" y="353485"/>
            <a:ext cx="10672760" cy="1461188"/>
          </a:xfrm>
        </p:spPr>
        <p:txBody>
          <a:bodyPr/>
          <a:lstStyle/>
          <a:p>
            <a:pPr lvl="0"/>
            <a:r>
              <a:rPr lang="it-IT" b="1">
                <a:solidFill>
                  <a:srgbClr val="000000"/>
                </a:solidFill>
              </a:rPr>
              <a:t>Introduzione</a:t>
            </a:r>
          </a:p>
        </p:txBody>
      </p:sp>
      <p:sp>
        <p:nvSpPr>
          <p:cNvPr id="4" name="Dia számának helye 3">
            <a:extLst>
              <a:ext uri="{FF2B5EF4-FFF2-40B4-BE49-F238E27FC236}">
                <a16:creationId xmlns:a16="http://schemas.microsoft.com/office/drawing/2014/main" id="{95FBDFFA-683A-410C-A558-6A7E3403B0A5}"/>
              </a:ext>
            </a:extLst>
          </p:cNvPr>
          <p:cNvSpPr>
            <a:spLocks noGrp="1"/>
          </p:cNvSpPr>
          <p:nvPr>
            <p:ph type="sldNum" sz="quarter" idx="8"/>
          </p:nvPr>
        </p:nvSpPr>
        <p:spPr/>
        <p:txBody>
          <a:bodyPr/>
          <a:lstStyle/>
          <a:p>
            <a:fld id="{4699DF2D-C09E-4841-AD86-8A847A57449A}" type="slidenum">
              <a:rPr lang="hu-HU" smtClean="0"/>
              <a:pPr/>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D7D472C-7C2A-48D6-BD53-20352188DA3C}"/>
              </a:ext>
            </a:extLst>
          </p:cNvPr>
          <p:cNvSpPr txBox="1">
            <a:spLocks noGrp="1"/>
          </p:cNvSpPr>
          <p:nvPr>
            <p:ph type="body" idx="4294967295"/>
          </p:nvPr>
        </p:nvSpPr>
        <p:spPr>
          <a:xfrm>
            <a:off x="923984" y="2210155"/>
            <a:ext cx="10662001" cy="4796544"/>
          </a:xfrm>
        </p:spPr>
        <p:txBody>
          <a:bodyPr>
            <a:normAutofit/>
          </a:bodyPr>
          <a:lstStyle/>
          <a:p>
            <a:pPr lvl="0" algn="just">
              <a:buNone/>
            </a:pPr>
            <a:r>
              <a:rPr lang="it-IT"/>
              <a:t>La Corte di Giustizia ha il controllo giurisdizionale:</a:t>
            </a:r>
          </a:p>
          <a:p>
            <a:pPr lvl="0" algn="just">
              <a:buNone/>
            </a:pPr>
            <a:r>
              <a:rPr lang="it-IT"/>
              <a:t>sulle decisioni dell’EPPO che incidono sui diritti degli interessati, ai sensi del capo VIII, e</a:t>
            </a:r>
          </a:p>
          <a:p>
            <a:pPr lvl="0" algn="just">
              <a:buNone/>
            </a:pPr>
            <a:r>
              <a:rPr lang="it-IT"/>
              <a:t>sulle decisioni dell’EPPO che non sono atti procedurali, quali le decisioni dell’EPPO riguardanti il diritto di accesso del pubblico ai documenti, o le decisioni di rimozione di procuratori europei delegati adottate a norma dell’articolo 17 (3) del presente regolamento, o di qualsiasi altra decisione amministrativa.</a:t>
            </a:r>
          </a:p>
        </p:txBody>
      </p:sp>
      <p:sp>
        <p:nvSpPr>
          <p:cNvPr id="2" name="Titolo 1">
            <a:extLst>
              <a:ext uri="{FF2B5EF4-FFF2-40B4-BE49-F238E27FC236}">
                <a16:creationId xmlns:a16="http://schemas.microsoft.com/office/drawing/2014/main" id="{C0D366D2-2A18-43DE-9A4E-1A89DB3FAEEB}"/>
              </a:ext>
            </a:extLst>
          </p:cNvPr>
          <p:cNvSpPr txBox="1">
            <a:spLocks noGrp="1"/>
          </p:cNvSpPr>
          <p:nvPr>
            <p:ph type="title" idx="4294967295"/>
          </p:nvPr>
        </p:nvSpPr>
        <p:spPr>
          <a:xfrm>
            <a:off x="923985" y="402483"/>
            <a:ext cx="10662001" cy="1461188"/>
          </a:xfrm>
        </p:spPr>
        <p:txBody>
          <a:bodyPr/>
          <a:lstStyle/>
          <a:p>
            <a:pPr lvl="0"/>
            <a:r>
              <a:rPr lang="it-IT" b="1">
                <a:solidFill>
                  <a:srgbClr val="000000"/>
                </a:solidFill>
              </a:rPr>
              <a:t> Giurisdizione della CdG</a:t>
            </a:r>
          </a:p>
        </p:txBody>
      </p:sp>
      <p:sp>
        <p:nvSpPr>
          <p:cNvPr id="4" name="Dia számának helye 3">
            <a:extLst>
              <a:ext uri="{FF2B5EF4-FFF2-40B4-BE49-F238E27FC236}">
                <a16:creationId xmlns:a16="http://schemas.microsoft.com/office/drawing/2014/main" id="{08B85E02-19F3-4D6D-B5A6-85DFC7A4BE33}"/>
              </a:ext>
            </a:extLst>
          </p:cNvPr>
          <p:cNvSpPr>
            <a:spLocks noGrp="1"/>
          </p:cNvSpPr>
          <p:nvPr>
            <p:ph type="sldNum" sz="quarter" idx="8"/>
          </p:nvPr>
        </p:nvSpPr>
        <p:spPr/>
        <p:txBody>
          <a:bodyPr/>
          <a:lstStyle/>
          <a:p>
            <a:fld id="{4699DF2D-C09E-4841-AD86-8A847A57449A}" type="slidenum">
              <a:rPr lang="hu-HU" smtClean="0"/>
              <a:pPr/>
              <a:t>20</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11C554B4-5DEB-494B-8D4D-7B05F9E907E5}"/>
              </a:ext>
            </a:extLst>
          </p:cNvPr>
          <p:cNvSpPr txBox="1">
            <a:spLocks noGrp="1"/>
          </p:cNvSpPr>
          <p:nvPr>
            <p:ph type="body" idx="4294967295"/>
          </p:nvPr>
        </p:nvSpPr>
        <p:spPr>
          <a:xfrm>
            <a:off x="923985" y="2012414"/>
            <a:ext cx="10694274" cy="4796544"/>
          </a:xfrm>
        </p:spPr>
        <p:txBody>
          <a:bodyPr/>
          <a:lstStyle/>
          <a:p>
            <a:pPr lvl="0" algn="just">
              <a:buNone/>
            </a:pPr>
            <a:r>
              <a:rPr lang="it-IT"/>
              <a:t>Due tipi di controllo giurisdizionale:</a:t>
            </a:r>
          </a:p>
          <a:p>
            <a:pPr lvl="0" algn="just">
              <a:buNone/>
            </a:pPr>
            <a:r>
              <a:rPr lang="it-IT"/>
              <a:t>EPPO atti procedurali relativi ad attività investigative (organi giurisdizionali nazionali)</a:t>
            </a:r>
          </a:p>
          <a:p>
            <a:pPr lvl="0" algn="just">
              <a:buNone/>
            </a:pPr>
            <a:endParaRPr lang="it-IT" dirty="0"/>
          </a:p>
          <a:p>
            <a:pPr lvl="0" algn="just">
              <a:buNone/>
            </a:pPr>
            <a:r>
              <a:rPr lang="it-IT"/>
              <a:t>EPPO in quanto organo dell’Unione (Corte di Giustizia dell’UE)</a:t>
            </a:r>
          </a:p>
          <a:p>
            <a:pPr lvl="0">
              <a:buNone/>
            </a:pPr>
            <a:endParaRPr lang="it-IT" dirty="0"/>
          </a:p>
          <a:p>
            <a:pPr lvl="0">
              <a:buNone/>
            </a:pPr>
            <a:endParaRPr lang="it-IT" dirty="0"/>
          </a:p>
        </p:txBody>
      </p:sp>
      <p:sp>
        <p:nvSpPr>
          <p:cNvPr id="2" name="Titolo 1">
            <a:extLst>
              <a:ext uri="{FF2B5EF4-FFF2-40B4-BE49-F238E27FC236}">
                <a16:creationId xmlns:a16="http://schemas.microsoft.com/office/drawing/2014/main" id="{9F58423C-0877-4BAC-B4C9-BABB1D7EC9ED}"/>
              </a:ext>
            </a:extLst>
          </p:cNvPr>
          <p:cNvSpPr txBox="1">
            <a:spLocks noGrp="1"/>
          </p:cNvSpPr>
          <p:nvPr>
            <p:ph type="title" idx="4294967295"/>
          </p:nvPr>
        </p:nvSpPr>
        <p:spPr>
          <a:xfrm>
            <a:off x="923985" y="353485"/>
            <a:ext cx="10694274" cy="1461188"/>
          </a:xfrm>
        </p:spPr>
        <p:txBody>
          <a:bodyPr/>
          <a:lstStyle/>
          <a:p>
            <a:pPr lvl="0"/>
            <a:r>
              <a:rPr lang="it-IT" b="1">
                <a:solidFill>
                  <a:srgbClr val="000000"/>
                </a:solidFill>
              </a:rPr>
              <a:t>Principio generale</a:t>
            </a:r>
          </a:p>
        </p:txBody>
      </p:sp>
      <p:sp>
        <p:nvSpPr>
          <p:cNvPr id="4" name="Dia számának helye 3">
            <a:extLst>
              <a:ext uri="{FF2B5EF4-FFF2-40B4-BE49-F238E27FC236}">
                <a16:creationId xmlns:a16="http://schemas.microsoft.com/office/drawing/2014/main" id="{0DC2B542-6FCF-4781-89B2-0B3D207283BB}"/>
              </a:ext>
            </a:extLst>
          </p:cNvPr>
          <p:cNvSpPr>
            <a:spLocks noGrp="1"/>
          </p:cNvSpPr>
          <p:nvPr>
            <p:ph type="sldNum" sz="quarter" idx="8"/>
          </p:nvPr>
        </p:nvSpPr>
        <p:spPr/>
        <p:txBody>
          <a:bodyPr/>
          <a:lstStyle/>
          <a:p>
            <a:fld id="{4699DF2D-C09E-4841-AD86-8A847A57449A}" type="slidenum">
              <a:rPr lang="hu-HU" smtClean="0"/>
              <a:pPr/>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466F67A3-80C6-4F4B-A3B8-E75E74C3630C}"/>
              </a:ext>
            </a:extLst>
          </p:cNvPr>
          <p:cNvSpPr txBox="1">
            <a:spLocks noGrp="1"/>
          </p:cNvSpPr>
          <p:nvPr>
            <p:ph type="body" idx="4294967295"/>
          </p:nvPr>
        </p:nvSpPr>
        <p:spPr>
          <a:xfrm>
            <a:off x="923985" y="2189374"/>
            <a:ext cx="10672759" cy="4796544"/>
          </a:xfrm>
        </p:spPr>
        <p:txBody>
          <a:bodyPr/>
          <a:lstStyle/>
          <a:p>
            <a:pPr lvl="0" algn="just">
              <a:buNone/>
            </a:pPr>
            <a:r>
              <a:rPr lang="it-IT"/>
              <a:t>Gli atti procedurali dell’EPPO destinati a produrre effetti giuridici nei confronti di terzi sono oggetti al controllo:</a:t>
            </a:r>
          </a:p>
          <a:p>
            <a:pPr lvl="0" algn="just">
              <a:buNone/>
            </a:pPr>
            <a:r>
              <a:rPr lang="it-IT"/>
              <a:t>degli organi giurisdizionali nazionali competenti</a:t>
            </a:r>
          </a:p>
          <a:p>
            <a:pPr lvl="0" algn="just">
              <a:buNone/>
            </a:pPr>
            <a:r>
              <a:rPr lang="it-IT"/>
              <a:t>conformemente alle procedure e ai requisiti stabiliti dal diritto nazionale</a:t>
            </a:r>
          </a:p>
        </p:txBody>
      </p:sp>
      <p:sp>
        <p:nvSpPr>
          <p:cNvPr id="2" name="Titolo 1">
            <a:extLst>
              <a:ext uri="{FF2B5EF4-FFF2-40B4-BE49-F238E27FC236}">
                <a16:creationId xmlns:a16="http://schemas.microsoft.com/office/drawing/2014/main" id="{F9909A43-A282-40B1-941F-77B4B6F430E5}"/>
              </a:ext>
            </a:extLst>
          </p:cNvPr>
          <p:cNvSpPr txBox="1">
            <a:spLocks noGrp="1"/>
          </p:cNvSpPr>
          <p:nvPr>
            <p:ph type="title" idx="4294967295"/>
          </p:nvPr>
        </p:nvSpPr>
        <p:spPr>
          <a:xfrm>
            <a:off x="923985" y="353485"/>
            <a:ext cx="10672759" cy="1461188"/>
          </a:xfrm>
        </p:spPr>
        <p:txBody>
          <a:bodyPr/>
          <a:lstStyle/>
          <a:p>
            <a:pPr lvl="0"/>
            <a:r>
              <a:rPr lang="it-IT">
                <a:solidFill>
                  <a:srgbClr val="000000"/>
                </a:solidFill>
              </a:rPr>
              <a:t> </a:t>
            </a:r>
            <a:r>
              <a:rPr lang="it-IT" b="1">
                <a:solidFill>
                  <a:srgbClr val="000000"/>
                </a:solidFill>
              </a:rPr>
              <a:t>Atti procedurali</a:t>
            </a:r>
          </a:p>
        </p:txBody>
      </p:sp>
      <p:sp>
        <p:nvSpPr>
          <p:cNvPr id="4" name="Dia számának helye 3">
            <a:extLst>
              <a:ext uri="{FF2B5EF4-FFF2-40B4-BE49-F238E27FC236}">
                <a16:creationId xmlns:a16="http://schemas.microsoft.com/office/drawing/2014/main" id="{543574FE-D3B2-4528-B395-A97E856CB388}"/>
              </a:ext>
            </a:extLst>
          </p:cNvPr>
          <p:cNvSpPr>
            <a:spLocks noGrp="1"/>
          </p:cNvSpPr>
          <p:nvPr>
            <p:ph type="sldNum" sz="quarter" idx="8"/>
          </p:nvPr>
        </p:nvSpPr>
        <p:spPr/>
        <p:txBody>
          <a:bodyPr/>
          <a:lstStyle/>
          <a:p>
            <a:fld id="{4699DF2D-C09E-4841-AD86-8A847A57449A}" type="slidenum">
              <a:rPr lang="hu-HU" smtClean="0"/>
              <a:pPr/>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F9F318B-7DD1-428E-BBBC-EBBD4868ED68}"/>
              </a:ext>
            </a:extLst>
          </p:cNvPr>
          <p:cNvSpPr txBox="1">
            <a:spLocks noGrp="1"/>
          </p:cNvSpPr>
          <p:nvPr>
            <p:ph type="body" idx="4294967295"/>
          </p:nvPr>
        </p:nvSpPr>
        <p:spPr>
          <a:xfrm>
            <a:off x="923985" y="2210155"/>
            <a:ext cx="10651243" cy="4796544"/>
          </a:xfrm>
        </p:spPr>
        <p:txBody>
          <a:bodyPr/>
          <a:lstStyle/>
          <a:p>
            <a:pPr lvl="0" algn="just">
              <a:buNone/>
            </a:pPr>
            <a:r>
              <a:rPr lang="it-IT"/>
              <a:t>Atti procedurali relativi alla scelta dello Stato membro i cui organi giurisdizionali saranno competenti a procedere, in base ai criteri stipulati nel regolamento:</a:t>
            </a:r>
          </a:p>
          <a:p>
            <a:pPr lvl="0" algn="just">
              <a:buNone/>
            </a:pPr>
            <a:r>
              <a:rPr lang="it-IT"/>
              <a:t>producono effetti giuridici nei confronti di terzi;</a:t>
            </a:r>
          </a:p>
          <a:p>
            <a:pPr lvl="0" algn="just">
              <a:buNone/>
            </a:pPr>
            <a:r>
              <a:rPr lang="it-IT"/>
              <a:t>sono soggetti al controllo degli organi giurisdizionali nazionali, al più tardi nella fase processuale.</a:t>
            </a:r>
          </a:p>
        </p:txBody>
      </p:sp>
      <p:sp>
        <p:nvSpPr>
          <p:cNvPr id="2" name="Titolo 1">
            <a:extLst>
              <a:ext uri="{FF2B5EF4-FFF2-40B4-BE49-F238E27FC236}">
                <a16:creationId xmlns:a16="http://schemas.microsoft.com/office/drawing/2014/main" id="{392AAF86-133C-4B35-921E-A31FD998CD2D}"/>
              </a:ext>
            </a:extLst>
          </p:cNvPr>
          <p:cNvSpPr txBox="1">
            <a:spLocks noGrp="1"/>
          </p:cNvSpPr>
          <p:nvPr>
            <p:ph type="title" idx="4294967295"/>
          </p:nvPr>
        </p:nvSpPr>
        <p:spPr>
          <a:xfrm>
            <a:off x="923985" y="402483"/>
            <a:ext cx="10651243" cy="1461188"/>
          </a:xfrm>
        </p:spPr>
        <p:txBody>
          <a:bodyPr/>
          <a:lstStyle/>
          <a:p>
            <a:pPr lvl="0"/>
            <a:r>
              <a:rPr lang="it-IT">
                <a:solidFill>
                  <a:srgbClr val="000000"/>
                </a:solidFill>
              </a:rPr>
              <a:t> </a:t>
            </a:r>
            <a:r>
              <a:rPr lang="it-IT" b="1">
                <a:solidFill>
                  <a:srgbClr val="000000"/>
                </a:solidFill>
              </a:rPr>
              <a:t>Atti procedurali</a:t>
            </a:r>
          </a:p>
        </p:txBody>
      </p:sp>
      <p:sp>
        <p:nvSpPr>
          <p:cNvPr id="4" name="Dia számának helye 3">
            <a:extLst>
              <a:ext uri="{FF2B5EF4-FFF2-40B4-BE49-F238E27FC236}">
                <a16:creationId xmlns:a16="http://schemas.microsoft.com/office/drawing/2014/main" id="{DC9A4DD1-C20A-4FD7-AE6B-EED40320C559}"/>
              </a:ext>
            </a:extLst>
          </p:cNvPr>
          <p:cNvSpPr>
            <a:spLocks noGrp="1"/>
          </p:cNvSpPr>
          <p:nvPr>
            <p:ph type="sldNum" sz="quarter" idx="8"/>
          </p:nvPr>
        </p:nvSpPr>
        <p:spPr/>
        <p:txBody>
          <a:bodyPr/>
          <a:lstStyle/>
          <a:p>
            <a:fld id="{4699DF2D-C09E-4841-AD86-8A847A57449A}" type="slidenum">
              <a:rPr lang="hu-HU" smtClean="0"/>
              <a:pPr/>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E45104D-96AF-487C-BB40-52A9A664ED1D}"/>
              </a:ext>
            </a:extLst>
          </p:cNvPr>
          <p:cNvSpPr txBox="1">
            <a:spLocks noGrp="1"/>
          </p:cNvSpPr>
          <p:nvPr>
            <p:ph type="body" idx="4294967295"/>
          </p:nvPr>
        </p:nvSpPr>
        <p:spPr>
          <a:xfrm>
            <a:off x="923985" y="2012414"/>
            <a:ext cx="10672759" cy="4796544"/>
          </a:xfrm>
        </p:spPr>
        <p:txBody>
          <a:bodyPr/>
          <a:lstStyle/>
          <a:p>
            <a:pPr lvl="0" algn="just">
              <a:buNone/>
            </a:pPr>
            <a:r>
              <a:rPr lang="it-IT"/>
              <a:t>Mancata adozione da parte dell’EPPO di atti procedurali destinati a produrre effetti giuridici nei confronti di terzi la cui adozione era obbligatoria ai sensi del regolamento: controllo degli organi giurisdizionali nazionali.</a:t>
            </a:r>
          </a:p>
          <a:p>
            <a:pPr lvl="0" algn="just">
              <a:buNone/>
            </a:pPr>
            <a:r>
              <a:rPr lang="it-IT"/>
              <a:t>Azioni dinanzi a organi giurisdizionali nazionali per mancata adozione da parte dell’EPPO di atti procedurali la cui adozione è obbligatoria e che sono destinati a produrre effetti giuridici nei confronti di terzi.</a:t>
            </a:r>
          </a:p>
        </p:txBody>
      </p:sp>
      <p:sp>
        <p:nvSpPr>
          <p:cNvPr id="2" name="Titolo 1">
            <a:extLst>
              <a:ext uri="{FF2B5EF4-FFF2-40B4-BE49-F238E27FC236}">
                <a16:creationId xmlns:a16="http://schemas.microsoft.com/office/drawing/2014/main" id="{2BB0FE22-ABD5-4BB0-B74B-F9C91EBA4ACB}"/>
              </a:ext>
            </a:extLst>
          </p:cNvPr>
          <p:cNvSpPr txBox="1">
            <a:spLocks noGrp="1"/>
          </p:cNvSpPr>
          <p:nvPr>
            <p:ph type="title" idx="4294967295"/>
          </p:nvPr>
        </p:nvSpPr>
        <p:spPr>
          <a:xfrm>
            <a:off x="923985" y="353485"/>
            <a:ext cx="10672759" cy="1461188"/>
          </a:xfrm>
        </p:spPr>
        <p:txBody>
          <a:bodyPr/>
          <a:lstStyle/>
          <a:p>
            <a:pPr lvl="0"/>
            <a:r>
              <a:rPr lang="it-IT">
                <a:solidFill>
                  <a:srgbClr val="000000"/>
                </a:solidFill>
              </a:rPr>
              <a:t> </a:t>
            </a:r>
            <a:r>
              <a:rPr lang="it-IT" b="1">
                <a:solidFill>
                  <a:srgbClr val="000000"/>
                </a:solidFill>
              </a:rPr>
              <a:t>Atti procedurali</a:t>
            </a:r>
          </a:p>
        </p:txBody>
      </p:sp>
      <p:sp>
        <p:nvSpPr>
          <p:cNvPr id="4" name="Dia számának helye 3">
            <a:extLst>
              <a:ext uri="{FF2B5EF4-FFF2-40B4-BE49-F238E27FC236}">
                <a16:creationId xmlns:a16="http://schemas.microsoft.com/office/drawing/2014/main" id="{4C277B71-55D4-4B63-A540-46494FABB84D}"/>
              </a:ext>
            </a:extLst>
          </p:cNvPr>
          <p:cNvSpPr>
            <a:spLocks noGrp="1"/>
          </p:cNvSpPr>
          <p:nvPr>
            <p:ph type="sldNum" sz="quarter" idx="8"/>
          </p:nvPr>
        </p:nvSpPr>
        <p:spPr/>
        <p:txBody>
          <a:bodyPr/>
          <a:lstStyle/>
          <a:p>
            <a:fld id="{4699DF2D-C09E-4841-AD86-8A847A57449A}" type="slidenum">
              <a:rPr lang="hu-HU" smtClean="0"/>
              <a:pPr/>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0FF78E7-3310-446F-88E6-39231835CFBF}"/>
              </a:ext>
            </a:extLst>
          </p:cNvPr>
          <p:cNvSpPr txBox="1">
            <a:spLocks noGrp="1"/>
          </p:cNvSpPr>
          <p:nvPr>
            <p:ph type="body" idx="4294967295"/>
          </p:nvPr>
        </p:nvSpPr>
        <p:spPr>
          <a:xfrm>
            <a:off x="923985" y="2012414"/>
            <a:ext cx="10640486" cy="4796544"/>
          </a:xfrm>
        </p:spPr>
        <p:txBody>
          <a:bodyPr/>
          <a:lstStyle/>
          <a:p>
            <a:pPr lvl="0" algn="just">
              <a:buNone/>
            </a:pPr>
            <a:r>
              <a:rPr lang="it-IT"/>
              <a:t>Le norme procedurali nazionali che governano la protezione di diritti individuali conferiti dal diritto dell’Unione non possono essere meno favorevoli di quelli che governano atti nazionali analoghi (principio di equivalenza) e non devono rendere praticamente impossibile o eccessivamente difficoltoso l’esercizio dei diritti conferiti dal diritto dell’Unione (principio di effettività).</a:t>
            </a:r>
          </a:p>
        </p:txBody>
      </p:sp>
      <p:sp>
        <p:nvSpPr>
          <p:cNvPr id="2" name="Titolo 1">
            <a:extLst>
              <a:ext uri="{FF2B5EF4-FFF2-40B4-BE49-F238E27FC236}">
                <a16:creationId xmlns:a16="http://schemas.microsoft.com/office/drawing/2014/main" id="{CCD1343B-4976-43A1-885C-F2362DB21150}"/>
              </a:ext>
            </a:extLst>
          </p:cNvPr>
          <p:cNvSpPr txBox="1">
            <a:spLocks noGrp="1"/>
          </p:cNvSpPr>
          <p:nvPr>
            <p:ph type="title" idx="4294967295"/>
          </p:nvPr>
        </p:nvSpPr>
        <p:spPr>
          <a:xfrm>
            <a:off x="923985" y="353485"/>
            <a:ext cx="10640486" cy="1461188"/>
          </a:xfrm>
        </p:spPr>
        <p:txBody>
          <a:bodyPr/>
          <a:lstStyle/>
          <a:p>
            <a:pPr lvl="0"/>
            <a:r>
              <a:rPr lang="it-IT" b="1">
                <a:solidFill>
                  <a:srgbClr val="000000"/>
                </a:solidFill>
              </a:rPr>
              <a:t> Atti procedurali</a:t>
            </a:r>
          </a:p>
        </p:txBody>
      </p:sp>
      <p:sp>
        <p:nvSpPr>
          <p:cNvPr id="4" name="Dia számának helye 3">
            <a:extLst>
              <a:ext uri="{FF2B5EF4-FFF2-40B4-BE49-F238E27FC236}">
                <a16:creationId xmlns:a16="http://schemas.microsoft.com/office/drawing/2014/main" id="{D8546CC4-F013-47E3-AB5F-DCCBD6EBE09D}"/>
              </a:ext>
            </a:extLst>
          </p:cNvPr>
          <p:cNvSpPr>
            <a:spLocks noGrp="1"/>
          </p:cNvSpPr>
          <p:nvPr>
            <p:ph type="sldNum" sz="quarter" idx="8"/>
          </p:nvPr>
        </p:nvSpPr>
        <p:spPr/>
        <p:txBody>
          <a:bodyPr/>
          <a:lstStyle/>
          <a:p>
            <a:fld id="{4699DF2D-C09E-4841-AD86-8A847A57449A}" type="slidenum">
              <a:rPr lang="hu-HU" smtClean="0"/>
              <a:pPr/>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941863A-4A01-4547-BEA9-98892CF437EC}"/>
              </a:ext>
            </a:extLst>
          </p:cNvPr>
          <p:cNvSpPr txBox="1">
            <a:spLocks noGrp="1"/>
          </p:cNvSpPr>
          <p:nvPr>
            <p:ph type="body" idx="4294967295"/>
          </p:nvPr>
        </p:nvSpPr>
        <p:spPr>
          <a:xfrm>
            <a:off x="923984" y="2360648"/>
            <a:ext cx="10651243" cy="4796544"/>
          </a:xfrm>
        </p:spPr>
        <p:txBody>
          <a:bodyPr/>
          <a:lstStyle/>
          <a:p>
            <a:pPr lvl="0" algn="just">
              <a:buNone/>
            </a:pPr>
            <a:r>
              <a:rPr lang="it-IT"/>
              <a:t>Laddove il diritto nazionale preveda il controllo giurisdizionale degli </a:t>
            </a:r>
            <a:r>
              <a:rPr lang="it-IT" u="sng"/>
              <a:t>atti procedurali che non sono destinati a produrre effetti giuridici</a:t>
            </a:r>
            <a:r>
              <a:rPr lang="it-IT"/>
              <a:t> nei confronti di terzi o preveda ricorsi giudiziari in caso di omissioni, il regolamento non dovrebbe essere inteso come pregiudizievole riguardo a dette disposizioni giuridiche.</a:t>
            </a:r>
          </a:p>
          <a:p>
            <a:pPr lvl="0">
              <a:buNone/>
            </a:pPr>
            <a:endParaRPr lang="it-IT" dirty="0"/>
          </a:p>
        </p:txBody>
      </p:sp>
      <p:sp>
        <p:nvSpPr>
          <p:cNvPr id="2" name="Titolo 1">
            <a:extLst>
              <a:ext uri="{FF2B5EF4-FFF2-40B4-BE49-F238E27FC236}">
                <a16:creationId xmlns:a16="http://schemas.microsoft.com/office/drawing/2014/main" id="{06EA88A6-59AD-44DE-AB23-4DBC96FD9D49}"/>
              </a:ext>
            </a:extLst>
          </p:cNvPr>
          <p:cNvSpPr txBox="1">
            <a:spLocks noGrp="1"/>
          </p:cNvSpPr>
          <p:nvPr>
            <p:ph type="title" idx="4294967295"/>
          </p:nvPr>
        </p:nvSpPr>
        <p:spPr>
          <a:xfrm>
            <a:off x="923985" y="402483"/>
            <a:ext cx="10651243" cy="1461188"/>
          </a:xfrm>
        </p:spPr>
        <p:txBody>
          <a:bodyPr/>
          <a:lstStyle/>
          <a:p>
            <a:pPr lvl="0"/>
            <a:r>
              <a:rPr lang="it-IT">
                <a:solidFill>
                  <a:srgbClr val="000000"/>
                </a:solidFill>
              </a:rPr>
              <a:t> </a:t>
            </a:r>
            <a:r>
              <a:rPr lang="it-IT" b="1">
                <a:solidFill>
                  <a:srgbClr val="000000"/>
                </a:solidFill>
              </a:rPr>
              <a:t>Atti procedurali</a:t>
            </a:r>
          </a:p>
        </p:txBody>
      </p:sp>
      <p:sp>
        <p:nvSpPr>
          <p:cNvPr id="4" name="Dia számának helye 3">
            <a:extLst>
              <a:ext uri="{FF2B5EF4-FFF2-40B4-BE49-F238E27FC236}">
                <a16:creationId xmlns:a16="http://schemas.microsoft.com/office/drawing/2014/main" id="{F7C2B314-1AA5-4812-9523-3A74BA1414DA}"/>
              </a:ext>
            </a:extLst>
          </p:cNvPr>
          <p:cNvSpPr>
            <a:spLocks noGrp="1"/>
          </p:cNvSpPr>
          <p:nvPr>
            <p:ph type="sldNum" sz="quarter" idx="8"/>
          </p:nvPr>
        </p:nvSpPr>
        <p:spPr/>
        <p:txBody>
          <a:bodyPr/>
          <a:lstStyle/>
          <a:p>
            <a:fld id="{4699DF2D-C09E-4841-AD86-8A847A57449A}" type="slidenum">
              <a:rPr lang="hu-HU" smtClean="0"/>
              <a:pPr/>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C51706C-BF2F-4004-877D-6FA5EEB05E51}"/>
              </a:ext>
            </a:extLst>
          </p:cNvPr>
          <p:cNvSpPr txBox="1">
            <a:spLocks noGrp="1"/>
          </p:cNvSpPr>
          <p:nvPr>
            <p:ph type="body" idx="4294967295"/>
          </p:nvPr>
        </p:nvSpPr>
        <p:spPr>
          <a:xfrm>
            <a:off x="923985" y="2507266"/>
            <a:ext cx="10672759" cy="4796544"/>
          </a:xfrm>
        </p:spPr>
        <p:txBody>
          <a:bodyPr/>
          <a:lstStyle/>
          <a:p>
            <a:pPr lvl="0" algn="just">
              <a:buNone/>
            </a:pPr>
            <a:r>
              <a:rPr lang="it-IT"/>
              <a:t>Inoltre, gli Stati membri non dovrebbero essere tenuti a prevedere il controllo giurisdizionale da parte degli organi giurisdizionali nazionali competenti degli atti procedurali che non sono destinati a produrre effetti giuridici nei confronti di terzi, come la nomina di esperti o il rimborso delle spese sostenute dai testimoni.</a:t>
            </a:r>
          </a:p>
        </p:txBody>
      </p:sp>
      <p:sp>
        <p:nvSpPr>
          <p:cNvPr id="2" name="Titolo 1">
            <a:extLst>
              <a:ext uri="{FF2B5EF4-FFF2-40B4-BE49-F238E27FC236}">
                <a16:creationId xmlns:a16="http://schemas.microsoft.com/office/drawing/2014/main" id="{0E22D40E-BBA7-4491-87B8-D4CB631CA030}"/>
              </a:ext>
            </a:extLst>
          </p:cNvPr>
          <p:cNvSpPr txBox="1">
            <a:spLocks noGrp="1"/>
          </p:cNvSpPr>
          <p:nvPr>
            <p:ph type="title" idx="4294967295"/>
          </p:nvPr>
        </p:nvSpPr>
        <p:spPr>
          <a:xfrm>
            <a:off x="923985" y="353485"/>
            <a:ext cx="10672759" cy="1461188"/>
          </a:xfrm>
        </p:spPr>
        <p:txBody>
          <a:bodyPr/>
          <a:lstStyle/>
          <a:p>
            <a:pPr lvl="0"/>
            <a:r>
              <a:rPr lang="it-IT">
                <a:solidFill>
                  <a:srgbClr val="000000"/>
                </a:solidFill>
              </a:rPr>
              <a:t> </a:t>
            </a:r>
            <a:r>
              <a:rPr lang="it-IT" b="1">
                <a:solidFill>
                  <a:srgbClr val="000000"/>
                </a:solidFill>
              </a:rPr>
              <a:t>Atti procedurali</a:t>
            </a:r>
          </a:p>
        </p:txBody>
      </p:sp>
      <p:sp>
        <p:nvSpPr>
          <p:cNvPr id="4" name="Dia számának helye 3">
            <a:extLst>
              <a:ext uri="{FF2B5EF4-FFF2-40B4-BE49-F238E27FC236}">
                <a16:creationId xmlns:a16="http://schemas.microsoft.com/office/drawing/2014/main" id="{60A94763-2526-4338-8870-6FD208D44051}"/>
              </a:ext>
            </a:extLst>
          </p:cNvPr>
          <p:cNvSpPr>
            <a:spLocks noGrp="1"/>
          </p:cNvSpPr>
          <p:nvPr>
            <p:ph type="sldNum" sz="quarter" idx="8"/>
          </p:nvPr>
        </p:nvSpPr>
        <p:spPr/>
        <p:txBody>
          <a:bodyPr/>
          <a:lstStyle/>
          <a:p>
            <a:fld id="{4699DF2D-C09E-4841-AD86-8A847A57449A}" type="slidenum">
              <a:rPr lang="hu-HU" smtClean="0"/>
              <a:pPr/>
              <a:t>9</a:t>
            </a:fld>
            <a:endParaRPr lang="hu-HU"/>
          </a:p>
        </p:txBody>
      </p:sp>
    </p:spTree>
  </p:cSld>
  <p:clrMapOvr>
    <a:masterClrMapping/>
  </p:clrMapOvr>
</p:sld>
</file>

<file path=ppt/theme/theme1.xml><?xml version="1.0" encoding="utf-8"?>
<a:theme xmlns:a="http://schemas.openxmlformats.org/drawingml/2006/main" name="Predefinito">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1064</Words>
  <Application>Microsoft Office PowerPoint</Application>
  <PresentationFormat>Custom</PresentationFormat>
  <Paragraphs>165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Liberation Sans</vt:lpstr>
      <vt:lpstr>Liberation Serif</vt:lpstr>
      <vt:lpstr>Predefinito</vt:lpstr>
      <vt:lpstr>PowerPoint Presentation</vt:lpstr>
      <vt:lpstr>Introduzione</vt:lpstr>
      <vt:lpstr>Principio generale</vt:lpstr>
      <vt:lpstr> Atti procedurali</vt:lpstr>
      <vt:lpstr> Atti procedurali</vt:lpstr>
      <vt:lpstr> Atti procedurali</vt:lpstr>
      <vt:lpstr> Atti procedurali</vt:lpstr>
      <vt:lpstr> Atti procedurali</vt:lpstr>
      <vt:lpstr> Atti procedurali</vt:lpstr>
      <vt:lpstr> Ambito del controllo degli organi giurisdizionali nazionali</vt:lpstr>
      <vt:lpstr> Ambito della verifica degli organi giurisdizionali nazionali</vt:lpstr>
      <vt:lpstr>Rinvio pregiudiziale alla Corte di Giustizia nella procedura di verifica</vt:lpstr>
      <vt:lpstr>Rinvio pregiudiziale alla Corte di Giustizia nella procedura di verifica</vt:lpstr>
      <vt:lpstr> Giurisdizione della CdG</vt:lpstr>
      <vt:lpstr> Giurisdizione della CdG</vt:lpstr>
      <vt:lpstr> Giurisdizione della CdG</vt:lpstr>
      <vt:lpstr> Giurisdizione della CdG</vt:lpstr>
      <vt:lpstr> Giurisdizione della CdG</vt:lpstr>
      <vt:lpstr> Giurisdizione della CdG</vt:lpstr>
      <vt:lpstr> Giurisdizione della CdG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Tzortzis</dc:creator>
  <cp:lastModifiedBy>FF</cp:lastModifiedBy>
  <cp:revision>143</cp:revision>
  <dcterms:created xsi:type="dcterms:W3CDTF">2018-09-15T11:59:51Z</dcterms:created>
  <dcterms:modified xsi:type="dcterms:W3CDTF">2021-08-24T15:50:17Z</dcterms:modified>
</cp:coreProperties>
</file>