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82" r:id="rId8"/>
    <p:sldId id="283" r:id="rId9"/>
    <p:sldId id="264" r:id="rId10"/>
    <p:sldId id="284" r:id="rId11"/>
    <p:sldId id="263" r:id="rId12"/>
    <p:sldId id="268" r:id="rId13"/>
    <p:sldId id="269" r:id="rId14"/>
    <p:sldId id="270" r:id="rId15"/>
    <p:sldId id="271" r:id="rId16"/>
    <p:sldId id="272" r:id="rId17"/>
    <p:sldId id="265" r:id="rId18"/>
    <p:sldId id="273" r:id="rId19"/>
    <p:sldId id="274" r:id="rId20"/>
    <p:sldId id="275" r:id="rId21"/>
    <p:sldId id="276" r:id="rId22"/>
    <p:sldId id="277" r:id="rId23"/>
    <p:sldId id="279" r:id="rId24"/>
    <p:sldId id="278" r:id="rId25"/>
    <p:sldId id="280" r:id="rId26"/>
    <p:sldId id="281" r:id="rId27"/>
  </p:sldIdLst>
  <p:sldSz cx="12192000" cy="6858000"/>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58" autoAdjust="0"/>
  </p:normalViewPr>
  <p:slideViewPr>
    <p:cSldViewPr snapToGrid="0">
      <p:cViewPr varScale="1">
        <p:scale>
          <a:sx n="73" d="100"/>
          <a:sy n="73" d="100"/>
        </p:scale>
        <p:origin x="10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78D4E47F-EC7B-4245-9A18-C4FF82895ECC}" type="datetimeFigureOut">
              <a:rPr lang="hu-HU" smtClean="0"/>
              <a:t>2022. 06. 08.</a:t>
            </a:fld>
            <a:endParaRPr lang="hu-HU"/>
          </a:p>
        </p:txBody>
      </p:sp>
      <p:sp>
        <p:nvSpPr>
          <p:cNvPr id="4" name="Diakép hely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šint</a:t>
            </a:r>
          </a:p>
          <a:p>
            <a:pPr lvl="3"/>
            <a:r>
              <a:rPr lang="hu-HU"/>
              <a:t>Negyvenimo būdas</a:t>
            </a:r>
          </a:p>
          <a:p>
            <a:pPr lvl="4"/>
            <a:r>
              <a:rPr lang="hu-HU"/>
              <a:t>Ötödik szint</a:t>
            </a:r>
          </a:p>
        </p:txBody>
      </p:sp>
      <p:sp>
        <p:nvSpPr>
          <p:cNvPr id="6" name="Élőláb hely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BEF5171-C9BD-42F9-B0E2-915789003689}" type="slidenum">
              <a:rPr lang="hu-HU" smtClean="0"/>
              <a:t>‹#›</a:t>
            </a:fld>
            <a:endParaRPr lang="hu-HU"/>
          </a:p>
        </p:txBody>
      </p:sp>
    </p:spTree>
    <p:extLst>
      <p:ext uri="{BB962C8B-B14F-4D97-AF65-F5344CB8AC3E}">
        <p14:creationId xmlns:p14="http://schemas.microsoft.com/office/powerpoint/2010/main" val="385588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7BEF5171-C9BD-42F9-B0E2-915789003689}" type="slidenum">
              <a:rPr lang="hu-HU" smtClean="0"/>
              <a:t>21</a:t>
            </a:fld>
            <a:endParaRPr lang="hu-HU"/>
          </a:p>
        </p:txBody>
      </p:sp>
    </p:spTree>
    <p:extLst>
      <p:ext uri="{BB962C8B-B14F-4D97-AF65-F5344CB8AC3E}">
        <p14:creationId xmlns:p14="http://schemas.microsoft.com/office/powerpoint/2010/main" val="308898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7BEF5171-C9BD-42F9-B0E2-915789003689}" type="slidenum">
              <a:rPr lang="hu-HU" smtClean="0"/>
              <a:t>22</a:t>
            </a:fld>
            <a:endParaRPr lang="hu-HU"/>
          </a:p>
        </p:txBody>
      </p:sp>
    </p:spTree>
    <p:extLst>
      <p:ext uri="{BB962C8B-B14F-4D97-AF65-F5344CB8AC3E}">
        <p14:creationId xmlns:p14="http://schemas.microsoft.com/office/powerpoint/2010/main" val="963049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effectLst/>
            </a:endParaRPr>
          </a:p>
        </p:txBody>
      </p:sp>
      <p:sp>
        <p:nvSpPr>
          <p:cNvPr id="4" name="Skaidrės numerio vietos rezervavimo ženklas 3"/>
          <p:cNvSpPr>
            <a:spLocks noGrp="1"/>
          </p:cNvSpPr>
          <p:nvPr>
            <p:ph type="sldNum" sz="quarter" idx="5"/>
          </p:nvPr>
        </p:nvSpPr>
        <p:spPr/>
        <p:txBody>
          <a:bodyPr/>
          <a:lstStyle/>
          <a:p>
            <a:fld id="{7BEF5171-C9BD-42F9-B0E2-915789003689}" type="slidenum">
              <a:rPr lang="hu-HU" smtClean="0"/>
              <a:t>24</a:t>
            </a:fld>
            <a:endParaRPr lang="hu-HU"/>
          </a:p>
        </p:txBody>
      </p:sp>
    </p:spTree>
    <p:extLst>
      <p:ext uri="{BB962C8B-B14F-4D97-AF65-F5344CB8AC3E}">
        <p14:creationId xmlns:p14="http://schemas.microsoft.com/office/powerpoint/2010/main" val="774910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2D3BFF7F-4B8F-4884-8FBC-0E0EB591D2B7}"/>
              </a:ext>
            </a:extLst>
          </p:cNvPr>
          <p:cNvSpPr>
            <a:spLocks noGrp="1"/>
          </p:cNvSpPr>
          <p:nvPr>
            <p:ph type="dt" sz="half" idx="10"/>
          </p:nvPr>
        </p:nvSpPr>
        <p:spPr/>
        <p:txBody>
          <a:bodyPr/>
          <a:lstStyle/>
          <a:p>
            <a:fld id="{59193EB9-1F48-4C15-A1A2-BEC67DA2D39F}" type="datetime1">
              <a:rPr lang="hu-HU" smtClean="0"/>
              <a:t>2022. 06. 08.</a:t>
            </a:fld>
            <a:endParaRPr lang="hu-HU"/>
          </a:p>
        </p:txBody>
      </p:sp>
      <p:sp>
        <p:nvSpPr>
          <p:cNvPr id="3" name="Élőláb helye 2">
            <a:extLst>
              <a:ext uri="{FF2B5EF4-FFF2-40B4-BE49-F238E27FC236}">
                <a16:creationId xmlns:a16="http://schemas.microsoft.com/office/drawing/2014/main" id="{86CDC208-FAD6-43DC-982D-A185A4A40C83}"/>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6FF976E9-1932-42CF-A56C-298B72274683}"/>
              </a:ext>
            </a:extLst>
          </p:cNvPr>
          <p:cNvSpPr>
            <a:spLocks noGrp="1"/>
          </p:cNvSpPr>
          <p:nvPr>
            <p:ph type="sldNum" sz="quarter" idx="12"/>
          </p:nvPr>
        </p:nvSpPr>
        <p:spPr/>
        <p:txBody>
          <a:bodyPr/>
          <a:lstStyle/>
          <a:p>
            <a:fld id="{7579CEA6-CDEA-4F41-8961-74C0A3507F1C}"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de-DE"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
        <p:nvSpPr>
          <p:cNvPr id="4" name="Élőláb helye 3">
            <a:extLst>
              <a:ext uri="{FF2B5EF4-FFF2-40B4-BE49-F238E27FC236}">
                <a16:creationId xmlns:a16="http://schemas.microsoft.com/office/drawing/2014/main" id="{8411FFCC-BF0F-4AE3-82C0-FE85AC18C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5" name="Dátum helye 4">
            <a:extLst>
              <a:ext uri="{FF2B5EF4-FFF2-40B4-BE49-F238E27FC236}">
                <a16:creationId xmlns:a16="http://schemas.microsoft.com/office/drawing/2014/main" id="{E00E7629-A896-4B47-AEE4-0CEFFB57A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A958F-8CB3-4413-9F07-ACC6A1E96937}" type="datetime1">
              <a:rPr lang="hu-HU" smtClean="0"/>
              <a:t>2022. 06. 08.</a:t>
            </a:fld>
            <a:endParaRPr lang="hu-HU"/>
          </a:p>
        </p:txBody>
      </p:sp>
      <p:sp>
        <p:nvSpPr>
          <p:cNvPr id="6" name="Dia számának helye 5">
            <a:extLst>
              <a:ext uri="{FF2B5EF4-FFF2-40B4-BE49-F238E27FC236}">
                <a16:creationId xmlns:a16="http://schemas.microsoft.com/office/drawing/2014/main" id="{538ED1B1-7DEC-46D1-A22A-52C90966F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7579CEA6-CDEA-4F41-8961-74C0A3507F1C}"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8" name="CustomShape 1"/>
          <p:cNvSpPr/>
          <p:nvPr/>
        </p:nvSpPr>
        <p:spPr>
          <a:xfrm>
            <a:off x="651267" y="2154511"/>
            <a:ext cx="10513440" cy="13457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6600" b="1" strike="noStrike"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a:t>
            </a:r>
            <a:r>
              <a:rPr lang="lt-LT" sz="6600" b="1" strike="noStrike"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Europos prokuratūros</a:t>
            </a:r>
            <a:r>
              <a:rPr lang="de-DE" sz="6600" b="1" strike="noStrike"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 </a:t>
            </a:r>
            <a:r>
              <a:rPr lang="lt-LT" sz="6600" b="1" strike="noStrike"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bylų </a:t>
            </a:r>
            <a:r>
              <a:rPr lang="de-DE" sz="6600" b="1" strike="noStrike"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tvarkymas</a:t>
            </a:r>
            <a:br>
              <a:rPr dirty="0"/>
            </a:br>
            <a:br>
              <a:rPr dirty="0"/>
            </a:br>
            <a:endParaRPr lang="de-DE" sz="48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Techniniai</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aspektai</a:t>
            </a:r>
            <a:endParaRPr lang="de-DE" sz="4400" b="0" strike="noStrike" spc="-1" dirty="0">
              <a:latin typeface="Arial"/>
            </a:endParaRPr>
          </a:p>
        </p:txBody>
      </p:sp>
      <p:sp>
        <p:nvSpPr>
          <p:cNvPr id="52" name="CustomShape 2"/>
          <p:cNvSpPr/>
          <p:nvPr/>
        </p:nvSpPr>
        <p:spPr>
          <a:xfrm>
            <a:off x="628920" y="1586523"/>
            <a:ext cx="10722600" cy="4588197"/>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738336" y="2096898"/>
            <a:ext cx="9851006" cy="36849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en-US" sz="2800" spc="-1" dirty="0">
                <a:solidFill>
                  <a:srgbClr val="000000"/>
                </a:solidFill>
                <a:latin typeface="Calibri"/>
              </a:rPr>
              <a:t>jei duomenų prašoma iš duomenų tiekėjų, būtinai pagalvokite apie:</a:t>
            </a:r>
          </a:p>
          <a:p>
            <a:pPr algn="just">
              <a:lnSpc>
                <a:spcPct val="90000"/>
              </a:lnSpc>
              <a:spcBef>
                <a:spcPts val="1001"/>
              </a:spcBef>
            </a:pPr>
            <a:endParaRPr lang="de-DE" sz="1400" spc="-1" dirty="0">
              <a:solidFill>
                <a:srgbClr val="000000"/>
              </a:solidFill>
              <a:latin typeface="Calibri"/>
            </a:endParaRPr>
          </a:p>
          <a:p>
            <a:pPr marL="457200" indent="-457200" algn="just">
              <a:lnSpc>
                <a:spcPct val="90000"/>
              </a:lnSpc>
              <a:spcBef>
                <a:spcPts val="1001"/>
              </a:spcBef>
              <a:buFontTx/>
              <a:buChar char="-"/>
            </a:pPr>
            <a:r>
              <a:rPr lang="en-US" sz="2800" spc="-1" dirty="0" err="1">
                <a:solidFill>
                  <a:srgbClr val="000000"/>
                </a:solidFill>
                <a:latin typeface="Calibri"/>
              </a:rPr>
              <a:t>standartizavim</a:t>
            </a:r>
            <a:r>
              <a:rPr lang="lt-LT" sz="2800" spc="-1" dirty="0">
                <a:solidFill>
                  <a:srgbClr val="000000"/>
                </a:solidFill>
                <a:latin typeface="Calibri"/>
              </a:rPr>
              <a:t>ą</a:t>
            </a:r>
            <a:r>
              <a:rPr lang="en-US" sz="2800" spc="-1" dirty="0">
                <a:solidFill>
                  <a:srgbClr val="000000"/>
                </a:solidFill>
                <a:latin typeface="Calibri"/>
              </a:rPr>
              <a:t> (kontroliniai </a:t>
            </a:r>
            <a:r>
              <a:rPr lang="en-US" sz="2800" spc="-1" dirty="0" err="1">
                <a:solidFill>
                  <a:srgbClr val="000000"/>
                </a:solidFill>
                <a:latin typeface="Calibri"/>
              </a:rPr>
              <a:t>sąrašai</a:t>
            </a:r>
            <a:r>
              <a:rPr lang="en-US" sz="2800" spc="-1" dirty="0">
                <a:solidFill>
                  <a:srgbClr val="000000"/>
                </a:solidFill>
                <a:latin typeface="Calibri"/>
              </a:rPr>
              <a:t>)</a:t>
            </a:r>
            <a:r>
              <a:rPr lang="lt-LT" sz="2800" spc="-1" dirty="0">
                <a:solidFill>
                  <a:srgbClr val="000000"/>
                </a:solidFill>
                <a:latin typeface="Calibri"/>
              </a:rPr>
              <a:t>,</a:t>
            </a:r>
            <a:endParaRPr lang="en-US" sz="2800" spc="-1" dirty="0">
              <a:solidFill>
                <a:srgbClr val="000000"/>
              </a:solidFill>
              <a:latin typeface="Calibri"/>
            </a:endParaRPr>
          </a:p>
          <a:p>
            <a:pPr marL="457200" indent="-457200" algn="just">
              <a:lnSpc>
                <a:spcPct val="90000"/>
              </a:lnSpc>
              <a:spcBef>
                <a:spcPts val="1001"/>
              </a:spcBef>
              <a:buFontTx/>
              <a:buChar char="-"/>
            </a:pPr>
            <a:endParaRPr lang="en-US" sz="1400" spc="-1" dirty="0">
              <a:solidFill>
                <a:srgbClr val="000000"/>
              </a:solidFill>
              <a:latin typeface="Calibri"/>
            </a:endParaRPr>
          </a:p>
          <a:p>
            <a:pPr marL="457200" indent="-457200" algn="just">
              <a:lnSpc>
                <a:spcPct val="90000"/>
              </a:lnSpc>
              <a:spcBef>
                <a:spcPts val="1001"/>
              </a:spcBef>
              <a:buFontTx/>
              <a:buChar char="-"/>
            </a:pPr>
            <a:r>
              <a:rPr lang="lt-LT" sz="2800" spc="-1" dirty="0">
                <a:solidFill>
                  <a:srgbClr val="000000"/>
                </a:solidFill>
                <a:latin typeface="Calibri"/>
              </a:rPr>
              <a:t>pagrindimą</a:t>
            </a:r>
            <a:r>
              <a:rPr lang="en-US" sz="2800" spc="-1" dirty="0">
                <a:solidFill>
                  <a:srgbClr val="000000"/>
                </a:solidFill>
                <a:latin typeface="Calibri"/>
              </a:rPr>
              <a:t> (procedūrinė </a:t>
            </a:r>
            <a:r>
              <a:rPr lang="en-US" sz="2800" spc="-1" dirty="0" err="1">
                <a:solidFill>
                  <a:srgbClr val="000000"/>
                </a:solidFill>
                <a:latin typeface="Calibri"/>
              </a:rPr>
              <a:t>nuoroda</a:t>
            </a:r>
            <a:r>
              <a:rPr lang="en-US" sz="2800" spc="-1" dirty="0">
                <a:solidFill>
                  <a:srgbClr val="000000"/>
                </a:solidFill>
                <a:latin typeface="Calibri"/>
              </a:rPr>
              <a:t>)</a:t>
            </a:r>
            <a:r>
              <a:rPr lang="lt-LT" sz="2800" spc="-1" dirty="0">
                <a:solidFill>
                  <a:srgbClr val="000000"/>
                </a:solidFill>
                <a:latin typeface="Calibri"/>
              </a:rPr>
              <a:t>,</a:t>
            </a:r>
            <a:endParaRPr lang="en-US" sz="2800" spc="-1" dirty="0">
              <a:solidFill>
                <a:srgbClr val="000000"/>
              </a:solidFill>
              <a:latin typeface="Calibri"/>
            </a:endParaRPr>
          </a:p>
          <a:p>
            <a:pPr marL="457200" indent="-457200" algn="just">
              <a:lnSpc>
                <a:spcPct val="90000"/>
              </a:lnSpc>
              <a:spcBef>
                <a:spcPts val="1001"/>
              </a:spcBef>
              <a:buFontTx/>
              <a:buChar char="-"/>
            </a:pPr>
            <a:endParaRPr lang="en-US" sz="1400" spc="-1" dirty="0">
              <a:solidFill>
                <a:srgbClr val="000000"/>
              </a:solidFill>
              <a:latin typeface="Calibri"/>
            </a:endParaRPr>
          </a:p>
          <a:p>
            <a:pPr marL="457200" indent="-457200" algn="just">
              <a:lnSpc>
                <a:spcPct val="90000"/>
              </a:lnSpc>
              <a:spcBef>
                <a:spcPts val="1001"/>
              </a:spcBef>
              <a:buFontTx/>
              <a:buChar char="-"/>
            </a:pPr>
            <a:r>
              <a:rPr lang="en-US" sz="2800" spc="-1" dirty="0" err="1">
                <a:solidFill>
                  <a:srgbClr val="000000"/>
                </a:solidFill>
                <a:latin typeface="Calibri"/>
              </a:rPr>
              <a:t>suvienodinim</a:t>
            </a:r>
            <a:r>
              <a:rPr lang="lt-LT" sz="2800" spc="-1" dirty="0">
                <a:solidFill>
                  <a:srgbClr val="000000"/>
                </a:solidFill>
                <a:latin typeface="Calibri"/>
              </a:rPr>
              <a:t>ą</a:t>
            </a:r>
            <a:r>
              <a:rPr lang="en-US" sz="2800" spc="-1" dirty="0">
                <a:solidFill>
                  <a:srgbClr val="000000"/>
                </a:solidFill>
                <a:latin typeface="Calibri"/>
              </a:rPr>
              <a:t> (kelių adresatų </a:t>
            </a:r>
            <a:r>
              <a:rPr lang="en-US" sz="2800" spc="-1" dirty="0" err="1">
                <a:solidFill>
                  <a:srgbClr val="000000"/>
                </a:solidFill>
                <a:latin typeface="Calibri"/>
              </a:rPr>
              <a:t>atveju</a:t>
            </a:r>
            <a:r>
              <a:rPr lang="en-US" sz="2800" spc="-1" dirty="0">
                <a:solidFill>
                  <a:srgbClr val="000000"/>
                </a:solidFill>
                <a:latin typeface="Calibri"/>
              </a:rPr>
              <a:t>)</a:t>
            </a:r>
            <a:r>
              <a:rPr lang="lt-LT" sz="2800" spc="-1" dirty="0">
                <a:solidFill>
                  <a:srgbClr val="000000"/>
                </a:solidFill>
                <a:latin typeface="Calibri"/>
              </a:rPr>
              <a:t>.</a:t>
            </a:r>
            <a:endParaRPr lang="en-US" sz="2800" spc="-1" dirty="0">
              <a:solidFill>
                <a:srgbClr val="000000"/>
              </a:solidFill>
              <a:latin typeface="Calibri"/>
            </a:endParaRPr>
          </a:p>
          <a:p>
            <a:pPr algn="just">
              <a:lnSpc>
                <a:spcPct val="90000"/>
              </a:lnSpc>
              <a:spcBef>
                <a:spcPts val="1001"/>
              </a:spcBef>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304DDC-B16B-41AF-984E-C3D25924274C}"/>
              </a:ext>
            </a:extLst>
          </p:cNvPr>
          <p:cNvSpPr>
            <a:spLocks noGrp="1"/>
          </p:cNvSpPr>
          <p:nvPr>
            <p:ph type="sldNum" sz="quarter" idx="12"/>
          </p:nvPr>
        </p:nvSpPr>
        <p:spPr/>
        <p:txBody>
          <a:bodyPr/>
          <a:lstStyle/>
          <a:p>
            <a:fld id="{7579CEA6-CDEA-4F41-8961-74C0A3507F1C}" type="slidenum">
              <a:rPr lang="hu-HU" smtClean="0"/>
              <a:t>10</a:t>
            </a:fld>
            <a:endParaRPr lang="hu-HU"/>
          </a:p>
        </p:txBody>
      </p:sp>
    </p:spTree>
    <p:extLst>
      <p:ext uri="{BB962C8B-B14F-4D97-AF65-F5344CB8AC3E}">
        <p14:creationId xmlns:p14="http://schemas.microsoft.com/office/powerpoint/2010/main" val="309782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7"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Techniniai </a:t>
            </a:r>
            <a:r>
              <a:rPr lang="de-DE" sz="4400" b="1" strike="noStrike" spc="-1" dirty="0" err="1">
                <a:solidFill>
                  <a:srgbClr val="000000"/>
                </a:solidFill>
                <a:latin typeface="Calibri Light"/>
                <a:ea typeface="DejaVu Sans"/>
              </a:rPr>
              <a:t>failų tvarkymo aspektai</a:t>
            </a:r>
            <a:endParaRPr lang="de-DE" sz="4400" b="0" strike="noStrike" spc="-1" dirty="0">
              <a:latin typeface="Arial"/>
            </a:endParaRPr>
          </a:p>
        </p:txBody>
      </p:sp>
      <p:sp>
        <p:nvSpPr>
          <p:cNvPr id="5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9" name="CustomShape 3"/>
          <p:cNvSpPr/>
          <p:nvPr/>
        </p:nvSpPr>
        <p:spPr>
          <a:xfrm>
            <a:off x="628920" y="1688400"/>
            <a:ext cx="9970254"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10000"/>
          </a:bodyPr>
          <a:lstStyle/>
          <a:p>
            <a:pPr>
              <a:lnSpc>
                <a:spcPct val="90000"/>
              </a:lnSpc>
              <a:spcBef>
                <a:spcPts val="1001"/>
              </a:spcBef>
            </a:pPr>
            <a:endParaRPr lang="de-DE" sz="1800" b="0" strike="noStrike" spc="-1" dirty="0">
              <a:latin typeface="Arial"/>
            </a:endParaRPr>
          </a:p>
          <a:p>
            <a:pPr>
              <a:lnSpc>
                <a:spcPct val="90000"/>
              </a:lnSpc>
              <a:spcBef>
                <a:spcPts val="1001"/>
              </a:spcBef>
            </a:pPr>
            <a:r>
              <a:rPr lang="lt-LT" sz="2800" spc="-1" dirty="0">
                <a:solidFill>
                  <a:srgbClr val="000000"/>
                </a:solidFill>
                <a:latin typeface="Arial"/>
              </a:rPr>
              <a:t>T</a:t>
            </a:r>
            <a:r>
              <a:rPr lang="de-DE" sz="2800" b="0" strike="noStrike" spc="-1" dirty="0" err="1">
                <a:solidFill>
                  <a:srgbClr val="000000"/>
                </a:solidFill>
                <a:latin typeface="Arial"/>
              </a:rPr>
              <a:t>ikslai</a:t>
            </a:r>
            <a:r>
              <a:rPr lang="de-DE" sz="2800" b="0" strike="noStrike" spc="-1" dirty="0">
                <a:solidFill>
                  <a:srgbClr val="000000"/>
                </a:solidFill>
                <a:latin typeface="Arial"/>
              </a:rPr>
              <a:t> ir </a:t>
            </a:r>
            <a:r>
              <a:rPr lang="de-DE" sz="2800" spc="-1" dirty="0" err="1">
                <a:solidFill>
                  <a:srgbClr val="000000"/>
                </a:solidFill>
              </a:rPr>
              <a:t>uždaviniai</a:t>
            </a:r>
            <a:r>
              <a:rPr lang="de-DE" sz="2800" spc="-1" dirty="0">
                <a:solidFill>
                  <a:srgbClr val="000000"/>
                </a:solidFill>
              </a:rPr>
              <a:t>:</a:t>
            </a: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duomenų, kaip objektyvių įrodymų</a:t>
            </a:r>
            <a:r>
              <a:rPr lang="de-DE" sz="2800" b="0" strike="noStrike" spc="-1" dirty="0">
                <a:solidFill>
                  <a:srgbClr val="000000"/>
                </a:solidFill>
                <a:latin typeface="Arial"/>
              </a:rPr>
              <a:t>, </a:t>
            </a:r>
            <a:r>
              <a:rPr lang="de-DE" sz="2800" b="0" strike="noStrike" spc="-1" dirty="0" err="1">
                <a:solidFill>
                  <a:srgbClr val="000000"/>
                </a:solidFill>
                <a:latin typeface="Arial"/>
              </a:rPr>
              <a:t>naudojimas.</a:t>
            </a:r>
            <a:endParaRPr lang="de-DE" sz="2800" b="0" strike="noStrike" spc="-1" dirty="0">
              <a:latin typeface="Arial"/>
            </a:endParaRPr>
          </a:p>
          <a:p>
            <a:pPr>
              <a:lnSpc>
                <a:spcPct val="90000"/>
              </a:lnSpc>
              <a:spcBef>
                <a:spcPts val="1001"/>
              </a:spcBef>
            </a:pPr>
            <a:r>
              <a:rPr lang="de-DE" sz="2800" b="0" strike="noStrike" spc="-1" dirty="0">
                <a:solidFill>
                  <a:srgbClr val="000000"/>
                </a:solidFill>
                <a:latin typeface="Arial"/>
              </a:rPr>
              <a:t>	(ne </a:t>
            </a:r>
            <a:r>
              <a:rPr lang="de-DE" sz="2800" b="0" strike="noStrike" spc="-1" dirty="0" err="1">
                <a:solidFill>
                  <a:srgbClr val="000000"/>
                </a:solidFill>
                <a:latin typeface="Arial"/>
              </a:rPr>
              <a:t>tik</a:t>
            </a:r>
            <a:r>
              <a:rPr lang="de-DE" sz="2800" b="0" strike="noStrike" spc="-1" dirty="0">
                <a:solidFill>
                  <a:srgbClr val="000000"/>
                </a:solidFill>
                <a:latin typeface="Arial"/>
              </a:rPr>
              <a:t> </a:t>
            </a:r>
            <a:r>
              <a:rPr lang="lt-LT" sz="2800" b="0" strike="noStrike" spc="-1" dirty="0">
                <a:solidFill>
                  <a:srgbClr val="000000"/>
                </a:solidFill>
                <a:latin typeface="Arial"/>
              </a:rPr>
              <a:t>poėmis</a:t>
            </a:r>
            <a:r>
              <a:rPr lang="de-DE" sz="2800" b="0" strike="noStrike" spc="-1" dirty="0">
                <a:solidFill>
                  <a:srgbClr val="000000"/>
                </a:solidFill>
                <a:latin typeface="Arial"/>
              </a:rPr>
              <a:t>, bet ir </a:t>
            </a:r>
            <a:r>
              <a:rPr lang="de-DE" sz="2800" b="0" strike="noStrike" spc="-1" dirty="0" err="1">
                <a:solidFill>
                  <a:srgbClr val="000000"/>
                </a:solidFill>
                <a:latin typeface="Arial"/>
              </a:rPr>
              <a:t>vertinimas</a:t>
            </a:r>
            <a:r>
              <a:rPr lang="de-DE" sz="2800" b="0" strike="noStrike" spc="-1" dirty="0">
                <a:solidFill>
                  <a:srgbClr val="000000"/>
                </a:solidFill>
                <a:latin typeface="Arial"/>
              </a:rPr>
              <a:t>)</a:t>
            </a:r>
            <a:endParaRPr lang="de-DE" sz="2800" spc="-1" dirty="0">
              <a:solidFill>
                <a:srgbClr val="000000"/>
              </a:solidFill>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Arial"/>
              </a:rPr>
              <a:t>tyrimų spartinimas atliekant tikslinį vertinimą</a:t>
            </a:r>
            <a:r>
              <a:rPr lang="de-DE" sz="2800" b="0" strike="noStrike" spc="-1" dirty="0">
                <a:solidFill>
                  <a:srgbClr val="000000"/>
                </a:solidFill>
                <a:latin typeface="Arial"/>
              </a:rPr>
              <a:t>: </a:t>
            </a:r>
            <a:r>
              <a:rPr lang="en-US" sz="2800" spc="-1" dirty="0">
                <a:solidFill>
                  <a:srgbClr val="000000"/>
                </a:solidFill>
              </a:rPr>
              <a:t>prieš </a:t>
            </a:r>
            <a:r>
              <a:rPr lang="en-US" sz="2800" spc="-1" dirty="0" err="1">
                <a:solidFill>
                  <a:srgbClr val="000000"/>
                </a:solidFill>
              </a:rPr>
              <a:t>atliekant</a:t>
            </a:r>
            <a:r>
              <a:rPr lang="en-US" sz="2800" spc="-1" dirty="0">
                <a:solidFill>
                  <a:srgbClr val="000000"/>
                </a:solidFill>
              </a:rPr>
              <a:t> </a:t>
            </a:r>
            <a:r>
              <a:rPr lang="lt-LT" sz="2800" spc="-1" dirty="0">
                <a:solidFill>
                  <a:srgbClr val="000000"/>
                </a:solidFill>
              </a:rPr>
              <a:t>paiešką</a:t>
            </a:r>
            <a:r>
              <a:rPr lang="en-US" sz="2800" spc="-1" dirty="0">
                <a:solidFill>
                  <a:srgbClr val="000000"/>
                </a:solidFill>
              </a:rPr>
              <a:t>, kai tikėtina, kad bus </a:t>
            </a:r>
            <a:r>
              <a:rPr lang="lt-LT" sz="2800" spc="-1" dirty="0">
                <a:solidFill>
                  <a:srgbClr val="000000"/>
                </a:solidFill>
              </a:rPr>
              <a:t>paimtas</a:t>
            </a:r>
            <a:r>
              <a:rPr lang="en-US" sz="2800" spc="-1" dirty="0">
                <a:solidFill>
                  <a:srgbClr val="000000"/>
                </a:solidFill>
              </a:rPr>
              <a:t> didelis kiekis duomenų, reikėtų kuo anksčiau nustatyti, kokių duomenų, iš kokių padalinių ar asmenų, </a:t>
            </a:r>
            <a:r>
              <a:rPr lang="lt-LT" sz="2800" spc="-1" dirty="0">
                <a:solidFill>
                  <a:srgbClr val="000000"/>
                </a:solidFill>
              </a:rPr>
              <a:t>ir už </a:t>
            </a:r>
            <a:r>
              <a:rPr lang="en-US" sz="2800" spc="-1" dirty="0" err="1">
                <a:solidFill>
                  <a:srgbClr val="000000"/>
                </a:solidFill>
              </a:rPr>
              <a:t>koki</a:t>
            </a:r>
            <a:r>
              <a:rPr lang="lt-LT" sz="2800" spc="-1" dirty="0" err="1">
                <a:solidFill>
                  <a:srgbClr val="000000"/>
                </a:solidFill>
              </a:rPr>
              <a:t>us</a:t>
            </a:r>
            <a:r>
              <a:rPr lang="en-US" sz="2800" spc="-1" dirty="0">
                <a:solidFill>
                  <a:srgbClr val="000000"/>
                </a:solidFill>
              </a:rPr>
              <a:t> </a:t>
            </a:r>
            <a:r>
              <a:rPr lang="en-US" sz="2800" spc="-1" dirty="0" err="1">
                <a:solidFill>
                  <a:srgbClr val="000000"/>
                </a:solidFill>
              </a:rPr>
              <a:t>laikotarpi</a:t>
            </a:r>
            <a:r>
              <a:rPr lang="lt-LT" sz="2800" spc="-1" dirty="0" err="1">
                <a:solidFill>
                  <a:srgbClr val="000000"/>
                </a:solidFill>
              </a:rPr>
              <a:t>us</a:t>
            </a:r>
            <a:r>
              <a:rPr lang="en-US" sz="2800" spc="-1" dirty="0">
                <a:solidFill>
                  <a:srgbClr val="000000"/>
                </a:solidFill>
              </a:rPr>
              <a:t> </a:t>
            </a:r>
            <a:r>
              <a:rPr lang="en-US" sz="2800" spc="-1" dirty="0" err="1">
                <a:solidFill>
                  <a:srgbClr val="000000"/>
                </a:solidFill>
              </a:rPr>
              <a:t>reikia</a:t>
            </a:r>
            <a:r>
              <a:rPr lang="lt-LT" sz="2800" spc="-1" dirty="0">
                <a:solidFill>
                  <a:srgbClr val="000000"/>
                </a:solidFill>
              </a:rPr>
              <a:t>;</a:t>
            </a:r>
            <a:r>
              <a:rPr lang="en-US" sz="2800" spc="-1" dirty="0">
                <a:solidFill>
                  <a:srgbClr val="000000"/>
                </a:solidFill>
              </a:rPr>
              <a:t> </a:t>
            </a:r>
          </a:p>
          <a:p>
            <a:pPr marL="457200" indent="-456480" algn="just">
              <a:lnSpc>
                <a:spcPct val="90000"/>
              </a:lnSpc>
              <a:spcBef>
                <a:spcPts val="1001"/>
              </a:spcBef>
              <a:buClr>
                <a:srgbClr val="29567C"/>
              </a:buClr>
              <a:buFont typeface="Wingdings" charset="2"/>
              <a:buChar char=""/>
            </a:pPr>
            <a:r>
              <a:rPr lang="en-US" sz="2800" spc="-1" dirty="0"/>
              <a:t>išvengti duomenų ištrynimo ir neįgaliotų asmenų </a:t>
            </a:r>
            <a:r>
              <a:rPr lang="en-US" sz="2800" spc="-1" dirty="0" err="1"/>
              <a:t>nuotolinės</a:t>
            </a:r>
            <a:r>
              <a:rPr lang="en-US" sz="2800" spc="-1" dirty="0"/>
              <a:t> </a:t>
            </a:r>
            <a:r>
              <a:rPr lang="en-US" sz="2800" spc="-1" dirty="0" err="1"/>
              <a:t>prieigos</a:t>
            </a:r>
            <a:r>
              <a:rPr lang="lt-LT" sz="2800" spc="-1" dirty="0"/>
              <a:t>;</a:t>
            </a:r>
            <a:endParaRPr lang="en-US" sz="2800" spc="-1" dirty="0"/>
          </a:p>
          <a:p>
            <a:pPr marL="457200" indent="-456480" algn="just">
              <a:lnSpc>
                <a:spcPct val="90000"/>
              </a:lnSpc>
              <a:spcBef>
                <a:spcPts val="1001"/>
              </a:spcBef>
              <a:buClr>
                <a:srgbClr val="29567C"/>
              </a:buClr>
              <a:buFont typeface="Wingdings" charset="2"/>
              <a:buChar char=""/>
            </a:pPr>
            <a:r>
              <a:rPr lang="en-US" sz="2800" spc="-1" dirty="0" err="1"/>
              <a:t>išvengti</a:t>
            </a:r>
            <a:r>
              <a:rPr lang="en-US" sz="2800" spc="-1" dirty="0"/>
              <a:t> </a:t>
            </a:r>
            <a:r>
              <a:rPr lang="en-US" sz="2800" spc="-1" dirty="0" err="1"/>
              <a:t>kaltinamųjų</a:t>
            </a:r>
            <a:r>
              <a:rPr lang="lt-LT" sz="2800" spc="-1" dirty="0"/>
              <a:t> </a:t>
            </a:r>
            <a:r>
              <a:rPr lang="en-US" sz="2800" spc="-1" dirty="0" err="1"/>
              <a:t>prieigos</a:t>
            </a:r>
            <a:r>
              <a:rPr lang="en-US" sz="2800" spc="-1" dirty="0"/>
              <a:t> </a:t>
            </a:r>
            <a:r>
              <a:rPr lang="lt-LT" sz="2800" spc="-1" dirty="0"/>
              <a:t>prie dokumentų </a:t>
            </a:r>
            <a:r>
              <a:rPr lang="en-US" sz="2800" spc="-1" dirty="0"/>
              <a:t>ir (arba) </a:t>
            </a:r>
            <a:r>
              <a:rPr lang="en-US" sz="2800" spc="-1" dirty="0" err="1"/>
              <a:t>manipuliavimo</a:t>
            </a:r>
            <a:r>
              <a:rPr lang="en-US" sz="2800" spc="-1" dirty="0"/>
              <a:t> </a:t>
            </a:r>
            <a:r>
              <a:rPr lang="en-US" sz="2800" spc="-1" dirty="0" err="1"/>
              <a:t>galimybių</a:t>
            </a:r>
            <a:r>
              <a:rPr lang="lt-LT" sz="2800" spc="-1" dirty="0"/>
              <a:t>;</a:t>
            </a:r>
            <a:endParaRPr lang="en-US" sz="2800" spc="-1" dirty="0"/>
          </a:p>
          <a:p>
            <a:pPr marL="457200" indent="-456480" algn="just">
              <a:lnSpc>
                <a:spcPct val="90000"/>
              </a:lnSpc>
              <a:spcBef>
                <a:spcPts val="1001"/>
              </a:spcBef>
              <a:buClr>
                <a:srgbClr val="29567C"/>
              </a:buClr>
              <a:buFont typeface="Wingdings" charset="2"/>
              <a:buChar char=""/>
            </a:pPr>
            <a:r>
              <a:rPr lang="en-US" sz="2800" spc="-1" dirty="0" err="1"/>
              <a:t>pasiruoš</a:t>
            </a:r>
            <a:r>
              <a:rPr lang="lt-LT" sz="2800" spc="-1" dirty="0" err="1"/>
              <a:t>ti</a:t>
            </a:r>
            <a:r>
              <a:rPr lang="en-US" sz="2800" spc="-1" dirty="0"/>
              <a:t> </a:t>
            </a:r>
            <a:r>
              <a:rPr lang="en-US" sz="2800" spc="-1" dirty="0" err="1"/>
              <a:t>slaptažodži</a:t>
            </a:r>
            <a:r>
              <a:rPr lang="lt-LT" sz="2800" spc="-1" dirty="0" err="1"/>
              <a:t>us</a:t>
            </a:r>
            <a:r>
              <a:rPr lang="en-US" sz="2800" spc="-1" dirty="0"/>
              <a:t>, </a:t>
            </a:r>
            <a:r>
              <a:rPr lang="en-US" sz="2800" spc="-1" dirty="0" err="1"/>
              <a:t>šifr</a:t>
            </a:r>
            <a:r>
              <a:rPr lang="lt-LT" sz="2800" spc="-1" dirty="0"/>
              <a:t>avimo veiksmams.</a:t>
            </a:r>
            <a:endParaRPr lang="en-US" sz="2800" spc="-1" dirty="0"/>
          </a:p>
          <a:p>
            <a:pPr marL="457200" indent="-456480" algn="just">
              <a:lnSpc>
                <a:spcPct val="90000"/>
              </a:lnSpc>
              <a:spcBef>
                <a:spcPts val="1001"/>
              </a:spcBef>
              <a:buClr>
                <a:srgbClr val="29567C"/>
              </a:buClr>
              <a:buFont typeface="Wingdings" charset="2"/>
              <a:buChar char=""/>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C52A352C-49EC-4AD6-B537-CEE6516A4043}"/>
              </a:ext>
            </a:extLst>
          </p:cNvPr>
          <p:cNvSpPr>
            <a:spLocks noGrp="1"/>
          </p:cNvSpPr>
          <p:nvPr>
            <p:ph type="sldNum" sz="quarter" idx="12"/>
          </p:nvPr>
        </p:nvSpPr>
        <p:spPr/>
        <p:txBody>
          <a:bodyPr/>
          <a:lstStyle/>
          <a:p>
            <a:fld id="{7579CEA6-CDEA-4F41-8961-74C0A3507F1C}"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Techniniai </a:t>
            </a:r>
            <a:r>
              <a:rPr lang="de-DE" sz="4400" b="1" strike="noStrike" spc="-1" dirty="0" err="1">
                <a:solidFill>
                  <a:srgbClr val="000000"/>
                </a:solidFill>
                <a:latin typeface="Calibri Light"/>
                <a:ea typeface="DejaVu Sans"/>
              </a:rPr>
              <a:t>failų tvarkymo aspektai</a:t>
            </a:r>
            <a:endParaRPr lang="de-DE" sz="4400" b="0" strike="noStrike" spc="-1" dirty="0">
              <a:latin typeface="Arial"/>
            </a:endParaRPr>
          </a:p>
        </p:txBody>
      </p:sp>
      <p:sp>
        <p:nvSpPr>
          <p:cNvPr id="7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628919" y="1688400"/>
            <a:ext cx="9970255"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lt-LT" sz="2800" spc="-1" dirty="0">
                <a:solidFill>
                  <a:srgbClr val="000000"/>
                </a:solidFill>
              </a:rPr>
              <a:t>B</a:t>
            </a:r>
            <a:r>
              <a:rPr lang="en-US" sz="2800" spc="-1" dirty="0" err="1">
                <a:solidFill>
                  <a:srgbClr val="000000"/>
                </a:solidFill>
              </a:rPr>
              <a:t>endradarbiavimas</a:t>
            </a:r>
            <a:r>
              <a:rPr lang="en-US" sz="2800" spc="-1" dirty="0">
                <a:solidFill>
                  <a:srgbClr val="000000"/>
                </a:solidFill>
              </a:rPr>
              <a:t> su teismais</a:t>
            </a:r>
          </a:p>
          <a:p>
            <a:pPr algn="just">
              <a:lnSpc>
                <a:spcPct val="90000"/>
              </a:lnSpc>
              <a:spcBef>
                <a:spcPts val="1001"/>
              </a:spcBef>
            </a:pPr>
            <a:endParaRPr lang="en-US" sz="2800" spc="-1" dirty="0">
              <a:solidFill>
                <a:srgbClr val="000000"/>
              </a:solidFill>
            </a:endParaRPr>
          </a:p>
          <a:p>
            <a:pPr marL="457200" indent="-456480" algn="just">
              <a:lnSpc>
                <a:spcPct val="90000"/>
              </a:lnSpc>
              <a:spcBef>
                <a:spcPts val="1001"/>
              </a:spcBef>
              <a:buClr>
                <a:srgbClr val="29567C"/>
              </a:buClr>
              <a:buFont typeface="Wingdings" charset="2"/>
              <a:buChar char=""/>
            </a:pPr>
            <a:r>
              <a:rPr lang="de-DE" sz="2800" spc="-1" dirty="0" err="1">
                <a:solidFill>
                  <a:srgbClr val="000000"/>
                </a:solidFill>
              </a:rPr>
              <a:t>Tyrimą</a:t>
            </a:r>
            <a:r>
              <a:rPr lang="de-DE" sz="2800" spc="-1" dirty="0">
                <a:solidFill>
                  <a:srgbClr val="000000"/>
                </a:solidFill>
              </a:rPr>
              <a:t> </a:t>
            </a:r>
            <a:r>
              <a:rPr lang="de-DE" sz="2800" spc="-1" dirty="0" err="1">
                <a:solidFill>
                  <a:srgbClr val="000000"/>
                </a:solidFill>
              </a:rPr>
              <a:t>atliekančio</a:t>
            </a:r>
            <a:r>
              <a:rPr lang="de-DE" sz="2800" spc="-1" dirty="0">
                <a:solidFill>
                  <a:srgbClr val="000000"/>
                </a:solidFill>
              </a:rPr>
              <a:t> </a:t>
            </a:r>
            <a:r>
              <a:rPr lang="de-DE" sz="2800" spc="-1" dirty="0" err="1">
                <a:solidFill>
                  <a:srgbClr val="000000"/>
                </a:solidFill>
              </a:rPr>
              <a:t>teisėjo</a:t>
            </a:r>
            <a:r>
              <a:rPr lang="de-DE" sz="2800" spc="-1" dirty="0">
                <a:solidFill>
                  <a:srgbClr val="000000"/>
                </a:solidFill>
              </a:rPr>
              <a:t> ir </a:t>
            </a:r>
            <a:r>
              <a:rPr lang="de-DE" sz="2800" spc="-1" dirty="0" err="1">
                <a:solidFill>
                  <a:srgbClr val="000000"/>
                </a:solidFill>
              </a:rPr>
              <a:t>prokuroro</a:t>
            </a:r>
            <a:r>
              <a:rPr lang="de-DE" sz="2800" spc="-1" dirty="0">
                <a:solidFill>
                  <a:srgbClr val="000000"/>
                </a:solidFill>
              </a:rPr>
              <a:t> </a:t>
            </a:r>
            <a:r>
              <a:rPr lang="de-DE" sz="2800" spc="-1" dirty="0" err="1">
                <a:solidFill>
                  <a:srgbClr val="000000"/>
                </a:solidFill>
              </a:rPr>
              <a:t>vaidmenų</a:t>
            </a:r>
            <a:r>
              <a:rPr lang="de-DE" sz="2800" spc="-1" dirty="0">
                <a:solidFill>
                  <a:srgbClr val="000000"/>
                </a:solidFill>
              </a:rPr>
              <a:t> </a:t>
            </a:r>
            <a:r>
              <a:rPr lang="de-DE" sz="2800" spc="-1" dirty="0" err="1">
                <a:solidFill>
                  <a:srgbClr val="000000"/>
                </a:solidFill>
              </a:rPr>
              <a:t>pasiskirstymas</a:t>
            </a:r>
            <a:r>
              <a:rPr lang="de-DE" sz="2800" spc="-1" dirty="0">
                <a:solidFill>
                  <a:srgbClr val="000000"/>
                </a:solidFill>
              </a:rPr>
              <a:t>, </a:t>
            </a:r>
            <a:r>
              <a:rPr lang="de-DE" sz="2800" spc="-1" dirty="0" err="1">
                <a:solidFill>
                  <a:srgbClr val="000000"/>
                </a:solidFill>
              </a:rPr>
              <a:t>ypač</a:t>
            </a:r>
            <a:r>
              <a:rPr lang="de-DE" sz="2800" spc="-1" dirty="0">
                <a:solidFill>
                  <a:srgbClr val="000000"/>
                </a:solidFill>
              </a:rPr>
              <a:t> </a:t>
            </a:r>
            <a:r>
              <a:rPr lang="lt-LT" sz="2800" spc="-1" dirty="0">
                <a:solidFill>
                  <a:srgbClr val="000000"/>
                </a:solidFill>
              </a:rPr>
              <a:t>ES finansiniams interesams kenkiančių </a:t>
            </a:r>
            <a:r>
              <a:rPr lang="de-DE" sz="2800" spc="-1" dirty="0" err="1">
                <a:solidFill>
                  <a:srgbClr val="000000"/>
                </a:solidFill>
              </a:rPr>
              <a:t>nusikaltimų</a:t>
            </a:r>
            <a:r>
              <a:rPr lang="de-DE" sz="2800" spc="-1" dirty="0">
                <a:solidFill>
                  <a:srgbClr val="000000"/>
                </a:solidFill>
              </a:rPr>
              <a:t> </a:t>
            </a:r>
            <a:r>
              <a:rPr lang="de-DE" sz="2800" spc="-1" dirty="0" err="1">
                <a:solidFill>
                  <a:srgbClr val="000000"/>
                </a:solidFill>
              </a:rPr>
              <a:t>atveju</a:t>
            </a:r>
            <a:r>
              <a:rPr lang="lt-LT" sz="2800" spc="-1" dirty="0">
                <a:solidFill>
                  <a:srgbClr val="000000"/>
                </a:solidFill>
              </a:rPr>
              <a:t>.</a:t>
            </a:r>
            <a:endParaRPr lang="de-DE" sz="2800" spc="-1" dirty="0">
              <a:solidFill>
                <a:srgbClr val="000000"/>
              </a:solidFill>
            </a:endParaRPr>
          </a:p>
          <a:p>
            <a:pPr marL="720" algn="just">
              <a:lnSpc>
                <a:spcPct val="90000"/>
              </a:lnSpc>
              <a:spcBef>
                <a:spcPts val="1001"/>
              </a:spcBef>
              <a:buClr>
                <a:srgbClr val="29567C"/>
              </a:buClr>
            </a:pPr>
            <a:endParaRPr lang="de-DE" sz="2800" spc="-1" dirty="0"/>
          </a:p>
          <a:p>
            <a:pPr marL="457200" indent="-456480" algn="just">
              <a:lnSpc>
                <a:spcPct val="90000"/>
              </a:lnSpc>
              <a:spcBef>
                <a:spcPts val="1001"/>
              </a:spcBef>
              <a:buClr>
                <a:srgbClr val="29567C"/>
              </a:buClr>
              <a:buFont typeface="Wingdings" charset="2"/>
              <a:buChar char=""/>
            </a:pPr>
            <a:r>
              <a:rPr lang="en-US" sz="2800" spc="-1" dirty="0">
                <a:solidFill>
                  <a:srgbClr val="000000"/>
                </a:solidFill>
              </a:rPr>
              <a:t>Kaip perduoti duomenis teismui, atsakingam už bylos nagrinėjimą? &gt; iš anksto patikrinkite sąsajas, kuriomis galima perduoti didžiuosius duomenis</a:t>
            </a:r>
          </a:p>
          <a:p>
            <a:pPr marL="457200" indent="-456480">
              <a:lnSpc>
                <a:spcPct val="90000"/>
              </a:lnSpc>
              <a:spcBef>
                <a:spcPts val="1001"/>
              </a:spcBef>
              <a:buClr>
                <a:srgbClr val="29567C"/>
              </a:buClr>
              <a:buFont typeface="Wingdings" charset="2"/>
              <a:buChar char=""/>
            </a:pPr>
            <a:endParaRPr lang="en-US" sz="2800" spc="-1" dirty="0">
              <a:solidFill>
                <a:srgbClr val="000000"/>
              </a:solidFill>
            </a:endParaRPr>
          </a:p>
          <a:p>
            <a:pPr>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85971D19-A374-44CA-8DAD-6C9CCE89AD92}"/>
              </a:ext>
            </a:extLst>
          </p:cNvPr>
          <p:cNvSpPr>
            <a:spLocks noGrp="1"/>
          </p:cNvSpPr>
          <p:nvPr>
            <p:ph type="sldNum" sz="quarter" idx="12"/>
          </p:nvPr>
        </p:nvSpPr>
        <p:spPr/>
        <p:txBody>
          <a:bodyPr/>
          <a:lstStyle/>
          <a:p>
            <a:fld id="{7579CEA6-CDEA-4F41-8961-74C0A3507F1C}"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5"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7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7" name="CustomShape 3"/>
          <p:cNvSpPr/>
          <p:nvPr/>
        </p:nvSpPr>
        <p:spPr>
          <a:xfrm>
            <a:off x="628920" y="1584000"/>
            <a:ext cx="10029248"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a:lnSpc>
                <a:spcPct val="90000"/>
              </a:lnSpc>
              <a:spcBef>
                <a:spcPts val="1001"/>
              </a:spcBef>
            </a:pPr>
            <a:r>
              <a:rPr lang="de-DE" sz="2800" b="1" strike="noStrike" spc="-1" dirty="0">
                <a:solidFill>
                  <a:srgbClr val="000000"/>
                </a:solidFill>
                <a:latin typeface="Calibri"/>
              </a:rPr>
              <a:t>Pagrindiniai </a:t>
            </a:r>
            <a:r>
              <a:rPr lang="de-DE" sz="2800" b="1" strike="noStrike" spc="-1" dirty="0" err="1">
                <a:solidFill>
                  <a:srgbClr val="000000"/>
                </a:solidFill>
                <a:latin typeface="Calibri"/>
              </a:rPr>
              <a:t>tyrimo institucijų uždaviniai</a:t>
            </a:r>
            <a:r>
              <a:rPr lang="de-DE" sz="2800" b="1" strike="noStrike" spc="-1" dirty="0">
                <a:solidFill>
                  <a:srgbClr val="000000"/>
                </a:solidFill>
                <a:latin typeface="Calibri"/>
              </a:rPr>
              <a:t>:</a:t>
            </a:r>
            <a:endParaRPr lang="de-DE" sz="2800" b="0" strike="noStrike" spc="-1" dirty="0">
              <a:latin typeface="Arial"/>
            </a:endParaRPr>
          </a:p>
          <a:p>
            <a:pPr>
              <a:lnSpc>
                <a:spcPct val="90000"/>
              </a:lnSpc>
              <a:spcBef>
                <a:spcPts val="1001"/>
              </a:spcBef>
            </a:pPr>
            <a:endParaRPr lang="de-DE" sz="15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nuo</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pat</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pradžių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reikia</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atsižvelgti</a:t>
            </a:r>
            <a:r>
              <a:rPr lang="de-DE" sz="2800" b="0" strike="noStrike" spc="-1" dirty="0">
                <a:solidFill>
                  <a:srgbClr val="000000"/>
                </a:solidFill>
                <a:latin typeface="Calibri"/>
                <a:ea typeface="DejaVu Sans"/>
              </a:rPr>
              <a:t> į </a:t>
            </a:r>
            <a:r>
              <a:rPr lang="de-DE" sz="2800" b="0" strike="noStrike" spc="-1" dirty="0" err="1">
                <a:solidFill>
                  <a:srgbClr val="000000"/>
                </a:solidFill>
                <a:latin typeface="Calibri"/>
                <a:ea typeface="DejaVu Sans"/>
              </a:rPr>
              <a:t>teismų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nustatytus</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reikalavimus</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ypač</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dėl </a:t>
            </a:r>
            <a:r>
              <a:rPr lang="de-DE" sz="2800" b="0" strike="noStrike" spc="-1" dirty="0" err="1">
                <a:solidFill>
                  <a:srgbClr val="000000"/>
                </a:solidFill>
                <a:latin typeface="Calibri"/>
                <a:ea typeface="DejaVu Sans"/>
              </a:rPr>
              <a:t>elektroninių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duomenų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apsaugos</a:t>
            </a:r>
            <a:r>
              <a:rPr lang="de-DE" sz="2800" b="0" strike="noStrike" spc="-1" dirty="0">
                <a:solidFill>
                  <a:srgbClr val="000000"/>
                </a:solidFill>
                <a:latin typeface="Calibri"/>
                <a:ea typeface="DejaVu Sans"/>
              </a:rPr>
              <a:t> ir </a:t>
            </a:r>
            <a:r>
              <a:rPr lang="de-DE" sz="2800" b="0" strike="noStrike" spc="-1" dirty="0" err="1">
                <a:solidFill>
                  <a:srgbClr val="000000"/>
                </a:solidFill>
                <a:latin typeface="Calibri"/>
                <a:ea typeface="DejaVu Sans"/>
              </a:rPr>
              <a:t>vertinimo</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dėl</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nurodymų </a:t>
            </a:r>
            <a:r>
              <a:rPr lang="de-DE" sz="2800" b="0" strike="noStrike" spc="-1" dirty="0" err="1">
                <a:solidFill>
                  <a:srgbClr val="000000"/>
                </a:solidFill>
                <a:latin typeface="Calibri"/>
                <a:ea typeface="DejaVu Sans"/>
              </a:rPr>
              <a:t>atlikti</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paiešką </a:t>
            </a:r>
            <a:r>
              <a:rPr lang="de-DE" sz="2800" b="0" strike="noStrike" spc="-1" dirty="0">
                <a:solidFill>
                  <a:srgbClr val="000000"/>
                </a:solidFill>
                <a:latin typeface="Calibri"/>
                <a:ea typeface="DejaVu Sans"/>
              </a:rPr>
              <a:t>ir </a:t>
            </a:r>
            <a:r>
              <a:rPr lang="lt-LT" sz="2800" b="0" strike="noStrike" spc="-1" dirty="0">
                <a:solidFill>
                  <a:srgbClr val="000000"/>
                </a:solidFill>
                <a:latin typeface="Calibri"/>
                <a:ea typeface="DejaVu Sans"/>
              </a:rPr>
              <a:t>atlikti poėmį </a:t>
            </a:r>
            <a:r>
              <a:rPr lang="de-DE" sz="2800" b="0" strike="noStrike" spc="-1" dirty="0" err="1">
                <a:solidFill>
                  <a:srgbClr val="000000"/>
                </a:solidFill>
                <a:latin typeface="Calibri"/>
                <a:ea typeface="DejaVu Sans"/>
              </a:rPr>
              <a:t>proporcingumo</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kad</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vėliau nebūtų nustatyti </a:t>
            </a:r>
            <a:r>
              <a:rPr lang="de-DE" sz="2800" b="0" strike="noStrike" spc="-1" dirty="0" err="1">
                <a:solidFill>
                  <a:srgbClr val="000000"/>
                </a:solidFill>
                <a:latin typeface="Calibri"/>
                <a:ea typeface="DejaVu Sans"/>
              </a:rPr>
              <a:t>jokie</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apribojimai</a:t>
            </a:r>
            <a:r>
              <a:rPr lang="lt-LT" sz="2800" b="0" strike="noStrike" spc="-1" dirty="0">
                <a:solidFill>
                  <a:srgbClr val="000000"/>
                </a:solidFill>
                <a:latin typeface="Calibri"/>
                <a:ea typeface="DejaVu Sans"/>
              </a:rPr>
              <a:t> dėl </a:t>
            </a:r>
            <a:r>
              <a:rPr lang="de-DE" sz="2800" b="0" strike="noStrike" spc="-1" dirty="0" err="1">
                <a:solidFill>
                  <a:srgbClr val="000000"/>
                </a:solidFill>
                <a:latin typeface="Calibri"/>
                <a:ea typeface="DejaVu Sans"/>
              </a:rPr>
              <a:t>įrodymų</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pa</a:t>
            </a:r>
            <a:r>
              <a:rPr lang="de-DE" sz="2800" b="0" strike="noStrike" spc="-1" dirty="0" err="1">
                <a:solidFill>
                  <a:srgbClr val="000000"/>
                </a:solidFill>
                <a:latin typeface="Calibri"/>
                <a:ea typeface="DejaVu Sans"/>
              </a:rPr>
              <a:t>naudojimo</a:t>
            </a:r>
            <a:r>
              <a:rPr lang="lt-LT" sz="2800" spc="-1" dirty="0">
                <a:solidFill>
                  <a:srgbClr val="000000"/>
                </a:solidFill>
                <a:latin typeface="Calibri"/>
                <a:ea typeface="DejaVu Sans"/>
              </a:rPr>
              <a:t>;</a:t>
            </a:r>
            <a:endParaRPr lang="de-DE" sz="28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būtina</a:t>
            </a:r>
            <a:r>
              <a:rPr lang="de-DE" sz="2800" b="0" strike="noStrike" spc="-1" dirty="0">
                <a:solidFill>
                  <a:srgbClr val="000000"/>
                </a:solidFill>
                <a:latin typeface="Calibri"/>
                <a:ea typeface="DejaVu Sans"/>
              </a:rPr>
              <a:t> kuo </a:t>
            </a:r>
            <a:r>
              <a:rPr lang="de-DE" sz="2800" b="0" strike="noStrike" spc="-1" dirty="0" err="1">
                <a:solidFill>
                  <a:srgbClr val="000000"/>
                </a:solidFill>
                <a:latin typeface="Calibri"/>
                <a:ea typeface="DejaVu Sans"/>
              </a:rPr>
              <a:t>geriau</a:t>
            </a:r>
            <a:r>
              <a:rPr lang="de-DE" sz="2800" b="0" strike="noStrike" spc="-1" dirty="0">
                <a:solidFill>
                  <a:srgbClr val="000000"/>
                </a:solidFill>
                <a:latin typeface="Calibri"/>
                <a:ea typeface="DejaVu Sans"/>
              </a:rPr>
              <a:t> ir tuo </a:t>
            </a:r>
            <a:r>
              <a:rPr lang="de-DE" sz="2800" b="0" strike="noStrike" spc="-1" dirty="0" err="1">
                <a:solidFill>
                  <a:srgbClr val="000000"/>
                </a:solidFill>
                <a:latin typeface="Calibri"/>
                <a:ea typeface="DejaVu Sans"/>
              </a:rPr>
              <a:t>pačiu</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racionali</a:t>
            </a:r>
            <a:r>
              <a:rPr lang="lt-LT" sz="2800" b="0" strike="noStrike" spc="-1" dirty="0" err="1">
                <a:solidFill>
                  <a:srgbClr val="000000"/>
                </a:solidFill>
                <a:latin typeface="Calibri"/>
                <a:ea typeface="DejaVu Sans"/>
              </a:rPr>
              <a:t>au</a:t>
            </a:r>
            <a:r>
              <a:rPr lang="de-DE" sz="2800" b="0" strike="noStrike" spc="-1" dirty="0">
                <a:solidFill>
                  <a:srgbClr val="000000"/>
                </a:solidFill>
                <a:latin typeface="Calibri"/>
                <a:ea typeface="DejaVu Sans"/>
              </a:rPr>
              <a:t> </a:t>
            </a:r>
            <a:r>
              <a:rPr lang="lt-LT" sz="2800" spc="-1" dirty="0">
                <a:solidFill>
                  <a:srgbClr val="000000"/>
                </a:solidFill>
                <a:latin typeface="Calibri"/>
                <a:ea typeface="DejaVu Sans"/>
              </a:rPr>
              <a:t>iš</a:t>
            </a:r>
            <a:r>
              <a:rPr lang="de-DE" sz="2800" b="0" strike="noStrike" spc="-1" dirty="0" err="1">
                <a:solidFill>
                  <a:srgbClr val="000000"/>
                </a:solidFill>
                <a:latin typeface="Calibri"/>
                <a:ea typeface="DejaVu Sans"/>
              </a:rPr>
              <a:t>naudo</a:t>
            </a:r>
            <a:r>
              <a:rPr lang="lt-LT" sz="2800" b="0" strike="noStrike" spc="-1" dirty="0" err="1">
                <a:solidFill>
                  <a:srgbClr val="000000"/>
                </a:solidFill>
                <a:latin typeface="Calibri"/>
                <a:ea typeface="DejaVu Sans"/>
              </a:rPr>
              <a:t>ti</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laik</a:t>
            </a:r>
            <a:r>
              <a:rPr lang="lt-LT" sz="2800" b="0" strike="noStrike" spc="-1" dirty="0">
                <a:solidFill>
                  <a:srgbClr val="000000"/>
                </a:solidFill>
                <a:latin typeface="Calibri"/>
                <a:ea typeface="DejaVu Sans"/>
              </a:rPr>
              <a:t>ą</a:t>
            </a:r>
            <a:r>
              <a:rPr lang="de-DE" sz="2800" b="0" strike="noStrike" spc="-1" dirty="0">
                <a:solidFill>
                  <a:srgbClr val="000000"/>
                </a:solidFill>
                <a:latin typeface="Calibri"/>
                <a:ea typeface="DejaVu Sans"/>
              </a:rPr>
              <a:t> ir personal</a:t>
            </a:r>
            <a:r>
              <a:rPr lang="lt-LT" sz="2800" b="0" strike="noStrike" spc="-1" dirty="0">
                <a:solidFill>
                  <a:srgbClr val="000000"/>
                </a:solidFill>
                <a:latin typeface="Calibri"/>
                <a:ea typeface="DejaVu Sans"/>
              </a:rPr>
              <a:t>ą</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siekiant </a:t>
            </a:r>
            <a:r>
              <a:rPr lang="lt-LT" sz="2800" b="0" strike="noStrike" spc="-1" dirty="0" err="1">
                <a:solidFill>
                  <a:srgbClr val="000000"/>
                </a:solidFill>
                <a:latin typeface="Calibri"/>
                <a:ea typeface="DejaVu Sans"/>
              </a:rPr>
              <a:t>pasi</a:t>
            </a:r>
            <a:r>
              <a:rPr lang="de-DE" sz="2800" b="0" strike="noStrike" spc="-1" dirty="0" err="1">
                <a:solidFill>
                  <a:srgbClr val="000000"/>
                </a:solidFill>
                <a:latin typeface="Calibri"/>
                <a:ea typeface="DejaVu Sans"/>
              </a:rPr>
              <a:t>naudoti</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didel</a:t>
            </a:r>
            <a:r>
              <a:rPr lang="lt-LT" sz="2800" b="0" strike="noStrike" spc="-1" dirty="0" err="1">
                <a:solidFill>
                  <a:srgbClr val="000000"/>
                </a:solidFill>
                <a:latin typeface="Calibri"/>
                <a:ea typeface="DejaVu Sans"/>
              </a:rPr>
              <a:t>iu</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gautų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duomenų</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kaip įrodymais </a:t>
            </a:r>
            <a:r>
              <a:rPr lang="de-DE" sz="2800" b="0" strike="noStrike" spc="-1" dirty="0">
                <a:solidFill>
                  <a:srgbClr val="000000"/>
                </a:solidFill>
                <a:latin typeface="Calibri"/>
                <a:ea typeface="DejaVu Sans"/>
              </a:rPr>
              <a:t>ir </a:t>
            </a:r>
            <a:r>
              <a:rPr lang="de-DE" sz="2800" b="0" strike="noStrike" spc="-1" dirty="0" err="1">
                <a:solidFill>
                  <a:srgbClr val="000000"/>
                </a:solidFill>
                <a:latin typeface="Calibri"/>
                <a:ea typeface="DejaVu Sans"/>
              </a:rPr>
              <a:t>galiausiai</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siekiant </a:t>
            </a:r>
            <a:r>
              <a:rPr lang="de-DE" sz="2800" b="0" strike="noStrike" spc="-1" dirty="0" err="1">
                <a:solidFill>
                  <a:srgbClr val="000000"/>
                </a:solidFill>
                <a:latin typeface="Calibri"/>
                <a:ea typeface="DejaVu Sans"/>
              </a:rPr>
              <a:t>įrody</a:t>
            </a:r>
            <a:r>
              <a:rPr lang="lt-LT" sz="2800" b="0" strike="noStrike" spc="-1" dirty="0" err="1">
                <a:solidFill>
                  <a:srgbClr val="000000"/>
                </a:solidFill>
                <a:latin typeface="Calibri"/>
                <a:ea typeface="DejaVu Sans"/>
              </a:rPr>
              <a:t>ti</a:t>
            </a:r>
            <a:r>
              <a:rPr lang="lt-LT"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nusikaltim</a:t>
            </a:r>
            <a:r>
              <a:rPr lang="lt-LT" sz="2800" b="0" strike="noStrike" spc="-1" dirty="0">
                <a:solidFill>
                  <a:srgbClr val="000000"/>
                </a:solidFill>
                <a:latin typeface="Calibri"/>
                <a:ea typeface="DejaVu Sans"/>
              </a:rPr>
              <a:t>ą;</a:t>
            </a:r>
            <a:endParaRPr lang="de-DE" sz="2800" b="0" strike="noStrike" spc="-1" dirty="0">
              <a:latin typeface="Arial"/>
            </a:endParaRPr>
          </a:p>
          <a:p>
            <a:pPr marL="457200" indent="-456480" algn="just">
              <a:lnSpc>
                <a:spcPct val="90000"/>
              </a:lnSpc>
              <a:spcBef>
                <a:spcPts val="1001"/>
              </a:spcBef>
              <a:buClr>
                <a:srgbClr val="29567C"/>
              </a:buClr>
              <a:buFont typeface="Wingdings" charset="2"/>
              <a:buChar char=""/>
            </a:pPr>
            <a:r>
              <a:rPr lang="de-DE" sz="2800" b="0" strike="noStrike" spc="-1" dirty="0" err="1">
                <a:solidFill>
                  <a:srgbClr val="000000"/>
                </a:solidFill>
                <a:latin typeface="Calibri"/>
                <a:ea typeface="DejaVu Sans"/>
              </a:rPr>
              <a:t>gynybo</a:t>
            </a:r>
            <a:r>
              <a:rPr lang="lt-LT" sz="2800" b="0" strike="noStrike" spc="-1" dirty="0">
                <a:solidFill>
                  <a:srgbClr val="000000"/>
                </a:solidFill>
                <a:latin typeface="Calibri"/>
                <a:ea typeface="DejaVu Sans"/>
              </a:rPr>
              <a:t>s advokatų </a:t>
            </a:r>
            <a:r>
              <a:rPr lang="de-DE" sz="2800" b="0" strike="noStrike" spc="-1" dirty="0" err="1">
                <a:solidFill>
                  <a:srgbClr val="000000"/>
                </a:solidFill>
                <a:latin typeface="Calibri"/>
                <a:ea typeface="DejaVu Sans"/>
              </a:rPr>
              <a:t>teisė</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dalyvauti</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taip</a:t>
            </a:r>
            <a:r>
              <a:rPr lang="de-DE" sz="2800" b="0" strike="noStrike" spc="-1" dirty="0">
                <a:solidFill>
                  <a:srgbClr val="000000"/>
                </a:solidFill>
                <a:latin typeface="Calibri"/>
                <a:ea typeface="DejaVu Sans"/>
              </a:rPr>
              <a:t> pat </a:t>
            </a:r>
            <a:r>
              <a:rPr lang="de-DE" sz="2800" b="0" strike="noStrike" spc="-1" dirty="0" err="1">
                <a:solidFill>
                  <a:srgbClr val="000000"/>
                </a:solidFill>
                <a:latin typeface="Calibri"/>
                <a:ea typeface="DejaVu Sans"/>
              </a:rPr>
              <a:t>kelia</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problemų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kurias</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reikėtų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spręsti</a:t>
            </a:r>
            <a:r>
              <a:rPr lang="de-DE" sz="2800" b="0" strike="noStrike" spc="-1" dirty="0">
                <a:solidFill>
                  <a:srgbClr val="000000"/>
                </a:solidFill>
                <a:latin typeface="Calibri"/>
                <a:ea typeface="DejaVu Sans"/>
              </a:rPr>
              <a:t> </a:t>
            </a:r>
            <a:r>
              <a:rPr lang="lt-LT" sz="2800" b="0" strike="noStrike" spc="-1" dirty="0">
                <a:solidFill>
                  <a:srgbClr val="000000"/>
                </a:solidFill>
                <a:latin typeface="Calibri"/>
                <a:ea typeface="DejaVu Sans"/>
              </a:rPr>
              <a:t>kaip įmanoma </a:t>
            </a:r>
            <a:r>
              <a:rPr lang="de-DE" sz="2800" b="0" strike="noStrike" spc="-1" dirty="0" err="1">
                <a:solidFill>
                  <a:srgbClr val="000000"/>
                </a:solidFill>
                <a:latin typeface="Calibri"/>
                <a:ea typeface="DejaVu Sans"/>
              </a:rPr>
              <a:t>anks</a:t>
            </a:r>
            <a:r>
              <a:rPr lang="lt-LT" sz="2800" b="0" strike="noStrike" spc="-1" dirty="0" err="1">
                <a:solidFill>
                  <a:srgbClr val="000000"/>
                </a:solidFill>
                <a:latin typeface="Calibri"/>
                <a:ea typeface="DejaVu Sans"/>
              </a:rPr>
              <a:t>čiau</a:t>
            </a:r>
            <a:r>
              <a:rPr lang="de-DE" sz="2800" b="0" strike="noStrike" spc="-1" dirty="0">
                <a:solidFill>
                  <a:srgbClr val="000000"/>
                </a:solidFill>
                <a:latin typeface="Calibri"/>
                <a:ea typeface="DejaVu Sans"/>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CD301FAF-D511-4D48-9E3A-B2CC775C6A4D}"/>
              </a:ext>
            </a:extLst>
          </p:cNvPr>
          <p:cNvSpPr>
            <a:spLocks noGrp="1"/>
          </p:cNvSpPr>
          <p:nvPr>
            <p:ph type="sldNum" sz="quarter" idx="12"/>
          </p:nvPr>
        </p:nvSpPr>
        <p:spPr/>
        <p:txBody>
          <a:bodyPr/>
          <a:lstStyle/>
          <a:p>
            <a:fld id="{7579CEA6-CDEA-4F41-8961-74C0A3507F1C}"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7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0" name="CustomShape 3"/>
          <p:cNvSpPr/>
          <p:nvPr/>
        </p:nvSpPr>
        <p:spPr>
          <a:xfrm>
            <a:off x="645249"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r>
              <a:rPr lang="de-DE" sz="2800" b="1" strike="noStrike" spc="-1" dirty="0" err="1">
                <a:solidFill>
                  <a:srgbClr val="000000"/>
                </a:solidFill>
                <a:latin typeface="Calibri"/>
              </a:rPr>
              <a:t>Proporcingumo principas</a:t>
            </a:r>
            <a:endParaRPr lang="de-DE" sz="2800" b="0" strike="noStrike" spc="-1" dirty="0">
              <a:latin typeface="Arial"/>
            </a:endParaRPr>
          </a:p>
          <a:p>
            <a:pPr>
              <a:lnSpc>
                <a:spcPct val="90000"/>
              </a:lnSpc>
              <a:spcBef>
                <a:spcPts val="1001"/>
              </a:spcBef>
            </a:pPr>
            <a:endParaRPr lang="de-DE" sz="2800" b="0" strike="noStrike" spc="-1" dirty="0">
              <a:latin typeface="Arial"/>
            </a:endParaRPr>
          </a:p>
          <a:p>
            <a:pPr algn="just">
              <a:lnSpc>
                <a:spcPct val="90000"/>
              </a:lnSpc>
              <a:spcBef>
                <a:spcPts val="1001"/>
              </a:spcBef>
            </a:pPr>
            <a:r>
              <a:rPr lang="lt-LT" sz="2800" b="0" strike="noStrike" spc="-1" dirty="0">
                <a:solidFill>
                  <a:srgbClr val="000000"/>
                </a:solidFill>
                <a:latin typeface="Calibri"/>
              </a:rPr>
              <a:t>Vadovaujantis p</a:t>
            </a:r>
            <a:r>
              <a:rPr lang="de-DE" sz="2800" b="0" strike="noStrike" spc="-1" dirty="0" err="1">
                <a:solidFill>
                  <a:srgbClr val="000000"/>
                </a:solidFill>
                <a:latin typeface="Calibri"/>
              </a:rPr>
              <a:t>roporcingumo</a:t>
            </a:r>
            <a:r>
              <a:rPr lang="de-DE" sz="2800" b="0" strike="noStrike" spc="-1" dirty="0">
                <a:solidFill>
                  <a:srgbClr val="000000"/>
                </a:solidFill>
                <a:latin typeface="Calibri"/>
              </a:rPr>
              <a:t> </a:t>
            </a:r>
            <a:r>
              <a:rPr lang="de-DE" sz="2800" b="0" strike="noStrike" spc="-1" dirty="0" err="1">
                <a:solidFill>
                  <a:srgbClr val="000000"/>
                </a:solidFill>
                <a:latin typeface="Calibri"/>
              </a:rPr>
              <a:t>princip</a:t>
            </a:r>
            <a:r>
              <a:rPr lang="lt-LT" sz="2800" b="0" strike="noStrike" spc="-1" dirty="0">
                <a:solidFill>
                  <a:srgbClr val="000000"/>
                </a:solidFill>
                <a:latin typeface="Calibri"/>
              </a:rPr>
              <a:t>u derėtų</a:t>
            </a:r>
            <a:r>
              <a:rPr lang="de-DE" sz="2800" b="0" strike="noStrike" spc="-1" dirty="0">
                <a:solidFill>
                  <a:srgbClr val="000000"/>
                </a:solidFill>
                <a:latin typeface="Calibri"/>
              </a:rPr>
              <a:t> </a:t>
            </a:r>
            <a:r>
              <a:rPr lang="de-DE" sz="2800" spc="-1" dirty="0" err="1">
                <a:solidFill>
                  <a:srgbClr val="000000"/>
                </a:solidFill>
                <a:latin typeface="Calibri"/>
              </a:rPr>
              <a:t>neperženg</a:t>
            </a:r>
            <a:r>
              <a:rPr lang="lt-LT" sz="2800" spc="-1" dirty="0" err="1">
                <a:solidFill>
                  <a:srgbClr val="000000"/>
                </a:solidFill>
                <a:latin typeface="Calibri"/>
              </a:rPr>
              <a:t>ti</a:t>
            </a:r>
            <a:r>
              <a:rPr lang="de-DE" sz="2800" spc="-1" dirty="0">
                <a:solidFill>
                  <a:srgbClr val="000000"/>
                </a:solidFill>
                <a:latin typeface="Calibri"/>
              </a:rPr>
              <a:t> </a:t>
            </a:r>
            <a:r>
              <a:rPr lang="de-DE" sz="2800" spc="-1" dirty="0" err="1">
                <a:solidFill>
                  <a:srgbClr val="000000"/>
                </a:solidFill>
                <a:latin typeface="Calibri"/>
              </a:rPr>
              <a:t>pateisinamų</a:t>
            </a:r>
            <a:r>
              <a:rPr lang="de-DE" sz="2800" spc="-1" dirty="0">
                <a:solidFill>
                  <a:srgbClr val="000000"/>
                </a:solidFill>
                <a:latin typeface="Calibri"/>
              </a:rPr>
              <a:t> </a:t>
            </a:r>
            <a:r>
              <a:rPr lang="de-DE" sz="2800" spc="-1" dirty="0" err="1">
                <a:solidFill>
                  <a:srgbClr val="000000"/>
                </a:solidFill>
                <a:latin typeface="Calibri"/>
              </a:rPr>
              <a:t>ribų</a:t>
            </a:r>
            <a:r>
              <a:rPr lang="lt-LT" sz="2800" spc="-1" dirty="0">
                <a:solidFill>
                  <a:srgbClr val="000000"/>
                </a:solidFill>
                <a:latin typeface="Calibri"/>
              </a:rPr>
              <a:t> siekiant iš</a:t>
            </a:r>
            <a:r>
              <a:rPr lang="de-DE" sz="2800" b="0" strike="noStrike" spc="-1" dirty="0" err="1">
                <a:solidFill>
                  <a:srgbClr val="000000"/>
                </a:solidFill>
                <a:latin typeface="Calibri"/>
              </a:rPr>
              <a:t>veng</a:t>
            </a:r>
            <a:r>
              <a:rPr lang="lt-LT" sz="2800" b="0" strike="noStrike" spc="-1" dirty="0" err="1">
                <a:solidFill>
                  <a:srgbClr val="000000"/>
                </a:solidFill>
                <a:latin typeface="Calibri"/>
              </a:rPr>
              <a:t>ti</a:t>
            </a:r>
            <a:r>
              <a:rPr lang="de-DE" sz="2800" b="0" strike="noStrike" spc="-1" dirty="0">
                <a:solidFill>
                  <a:srgbClr val="000000"/>
                </a:solidFill>
                <a:latin typeface="Calibri"/>
              </a:rPr>
              <a:t> </a:t>
            </a:r>
            <a:r>
              <a:rPr lang="de-DE" sz="2800" b="0" strike="noStrike" spc="-1" dirty="0" err="1">
                <a:solidFill>
                  <a:srgbClr val="000000"/>
                </a:solidFill>
                <a:latin typeface="Calibri"/>
              </a:rPr>
              <a:t>perteklinių</a:t>
            </a:r>
            <a:r>
              <a:rPr lang="de-DE" sz="2800" b="0" strike="noStrike" spc="-1" dirty="0">
                <a:solidFill>
                  <a:srgbClr val="000000"/>
                </a:solidFill>
                <a:latin typeface="Calibri"/>
              </a:rPr>
              <a:t> ir </a:t>
            </a:r>
            <a:r>
              <a:rPr lang="de-DE" sz="2800" b="0" strike="noStrike" spc="-1" dirty="0" err="1">
                <a:solidFill>
                  <a:srgbClr val="000000"/>
                </a:solidFill>
                <a:latin typeface="Calibri"/>
              </a:rPr>
              <a:t>konfidencialių</a:t>
            </a:r>
            <a:r>
              <a:rPr lang="de-DE" sz="2800" b="0" strike="noStrike" spc="-1" dirty="0">
                <a:solidFill>
                  <a:srgbClr val="000000"/>
                </a:solidFill>
                <a:latin typeface="Calibri"/>
              </a:rPr>
              <a:t> </a:t>
            </a:r>
            <a:r>
              <a:rPr lang="de-DE" sz="2800" b="0" strike="noStrike" spc="-1" dirty="0" err="1">
                <a:solidFill>
                  <a:srgbClr val="000000"/>
                </a:solidFill>
                <a:latin typeface="Calibri"/>
              </a:rPr>
              <a:t>duomenų</a:t>
            </a:r>
            <a:r>
              <a:rPr lang="de-DE" sz="2800" b="0" strike="noStrike" spc="-1" dirty="0">
                <a:solidFill>
                  <a:srgbClr val="000000"/>
                </a:solidFill>
                <a:latin typeface="Calibri"/>
              </a:rPr>
              <a:t>, </a:t>
            </a:r>
            <a:r>
              <a:rPr lang="de-DE" sz="2800" b="0" strike="noStrike" spc="-1" dirty="0" err="1">
                <a:solidFill>
                  <a:srgbClr val="000000"/>
                </a:solidFill>
                <a:latin typeface="Calibri"/>
              </a:rPr>
              <a:t>kurie</a:t>
            </a:r>
            <a:r>
              <a:rPr lang="de-DE" sz="2800" b="0" strike="noStrike" spc="-1" dirty="0">
                <a:solidFill>
                  <a:srgbClr val="000000"/>
                </a:solidFill>
                <a:latin typeface="Calibri"/>
              </a:rPr>
              <a:t> </a:t>
            </a:r>
            <a:r>
              <a:rPr lang="de-DE" sz="2800" b="0" strike="noStrike" spc="-1" dirty="0" err="1">
                <a:solidFill>
                  <a:srgbClr val="000000"/>
                </a:solidFill>
                <a:latin typeface="Calibri"/>
              </a:rPr>
              <a:t>neturi</a:t>
            </a:r>
            <a:r>
              <a:rPr lang="de-DE" sz="2800" b="0" strike="noStrike" spc="-1" dirty="0">
                <a:solidFill>
                  <a:srgbClr val="000000"/>
                </a:solidFill>
                <a:latin typeface="Calibri"/>
              </a:rPr>
              <a:t> </a:t>
            </a:r>
            <a:r>
              <a:rPr lang="de-DE" sz="2800" b="0" strike="noStrike" spc="-1" dirty="0" err="1">
                <a:solidFill>
                  <a:srgbClr val="000000"/>
                </a:solidFill>
                <a:latin typeface="Calibri"/>
              </a:rPr>
              <a:t>reikšmės</a:t>
            </a:r>
            <a:r>
              <a:rPr lang="de-DE" sz="2800" b="0" strike="noStrike" spc="-1" dirty="0">
                <a:solidFill>
                  <a:srgbClr val="000000"/>
                </a:solidFill>
                <a:latin typeface="Calibri"/>
              </a:rPr>
              <a:t> </a:t>
            </a:r>
            <a:r>
              <a:rPr lang="de-DE" sz="2800" b="0" strike="noStrike" spc="-1" dirty="0" err="1">
                <a:solidFill>
                  <a:srgbClr val="000000"/>
                </a:solidFill>
                <a:latin typeface="Calibri"/>
              </a:rPr>
              <a:t>tyrimo</a:t>
            </a:r>
            <a:r>
              <a:rPr lang="de-DE" sz="2800" b="0" strike="noStrike" spc="-1" dirty="0">
                <a:solidFill>
                  <a:srgbClr val="000000"/>
                </a:solidFill>
                <a:latin typeface="Calibri"/>
              </a:rPr>
              <a:t> </a:t>
            </a:r>
            <a:r>
              <a:rPr lang="de-DE" sz="2800" b="0" strike="noStrike" spc="-1" dirty="0" err="1">
                <a:solidFill>
                  <a:srgbClr val="000000"/>
                </a:solidFill>
                <a:latin typeface="Calibri"/>
              </a:rPr>
              <a:t>procedūrai</a:t>
            </a:r>
            <a:r>
              <a:rPr lang="de-DE" sz="2800" b="0" strike="noStrike" spc="-1" dirty="0">
                <a:solidFill>
                  <a:srgbClr val="000000"/>
                </a:solidFill>
                <a:latin typeface="Calibri"/>
              </a:rPr>
              <a:t>, </a:t>
            </a:r>
            <a:r>
              <a:rPr lang="lt-LT" sz="2800" b="0" strike="noStrike" spc="-1" dirty="0">
                <a:solidFill>
                  <a:srgbClr val="000000"/>
                </a:solidFill>
                <a:latin typeface="Calibri"/>
              </a:rPr>
              <a:t>poėmio</a:t>
            </a:r>
            <a:r>
              <a:rPr lang="de-DE" sz="2800" b="0" strike="noStrike" spc="-1" dirty="0">
                <a:solidFill>
                  <a:srgbClr val="000000"/>
                </a:solidFill>
                <a:latin typeface="Calibri"/>
              </a:rPr>
              <a:t>. </a:t>
            </a:r>
            <a:r>
              <a:rPr lang="de-DE" sz="2800" b="0" strike="noStrike" spc="-1" dirty="0" err="1">
                <a:solidFill>
                  <a:srgbClr val="000000"/>
                </a:solidFill>
                <a:latin typeface="Calibri"/>
              </a:rPr>
              <a:t>Šiuo</a:t>
            </a:r>
            <a:r>
              <a:rPr lang="de-DE" sz="2800" b="0" strike="noStrike" spc="-1" dirty="0">
                <a:solidFill>
                  <a:srgbClr val="000000"/>
                </a:solidFill>
                <a:latin typeface="Calibri"/>
              </a:rPr>
              <a:t> tikslu, </a:t>
            </a:r>
            <a:r>
              <a:rPr lang="de-DE" sz="2800" b="0" strike="noStrike" spc="-1" dirty="0" err="1">
                <a:solidFill>
                  <a:srgbClr val="000000"/>
                </a:solidFill>
                <a:latin typeface="Calibri"/>
              </a:rPr>
              <a:t>remiantis</a:t>
            </a:r>
            <a:r>
              <a:rPr lang="de-DE" sz="2800" b="0" strike="noStrike" spc="-1" dirty="0">
                <a:solidFill>
                  <a:srgbClr val="000000"/>
                </a:solidFill>
                <a:latin typeface="Calibri"/>
              </a:rPr>
              <a:t> konkrečios </a:t>
            </a:r>
            <a:r>
              <a:rPr lang="de-DE" sz="2800" b="0" strike="noStrike" spc="-1" dirty="0" err="1">
                <a:solidFill>
                  <a:srgbClr val="000000"/>
                </a:solidFill>
                <a:latin typeface="Calibri"/>
              </a:rPr>
              <a:t>bylos</a:t>
            </a:r>
            <a:r>
              <a:rPr lang="de-DE" sz="2800" b="0" strike="noStrike" spc="-1" dirty="0">
                <a:solidFill>
                  <a:srgbClr val="000000"/>
                </a:solidFill>
                <a:latin typeface="Calibri"/>
              </a:rPr>
              <a:t> </a:t>
            </a:r>
            <a:r>
              <a:rPr lang="de-DE" sz="2800" b="0" strike="noStrike" spc="-1" dirty="0" err="1">
                <a:solidFill>
                  <a:srgbClr val="000000"/>
                </a:solidFill>
                <a:latin typeface="Calibri"/>
              </a:rPr>
              <a:t>faktinėmis</a:t>
            </a:r>
            <a:r>
              <a:rPr lang="de-DE" sz="2800" b="0" strike="noStrike" spc="-1" dirty="0">
                <a:solidFill>
                  <a:srgbClr val="000000"/>
                </a:solidFill>
                <a:latin typeface="Calibri"/>
              </a:rPr>
              <a:t> </a:t>
            </a:r>
            <a:r>
              <a:rPr lang="de-DE" sz="2800" b="0" strike="noStrike" spc="-1" dirty="0" err="1">
                <a:solidFill>
                  <a:srgbClr val="000000"/>
                </a:solidFill>
                <a:latin typeface="Calibri"/>
              </a:rPr>
              <a:t>aplinkybėmis</a:t>
            </a:r>
            <a:r>
              <a:rPr lang="de-DE" sz="2800" b="0" strike="noStrike" spc="-1" dirty="0">
                <a:solidFill>
                  <a:srgbClr val="000000"/>
                </a:solidFill>
                <a:latin typeface="Calibri"/>
              </a:rPr>
              <a:t>, </a:t>
            </a:r>
            <a:r>
              <a:rPr lang="de-DE" sz="2800" b="0" strike="noStrike" spc="-1" dirty="0" err="1">
                <a:solidFill>
                  <a:srgbClr val="000000"/>
                </a:solidFill>
                <a:latin typeface="Calibri"/>
              </a:rPr>
              <a:t>turi</a:t>
            </a:r>
            <a:r>
              <a:rPr lang="de-DE" sz="2800" b="0" strike="noStrike" spc="-1" dirty="0">
                <a:solidFill>
                  <a:srgbClr val="000000"/>
                </a:solidFill>
                <a:latin typeface="Calibri"/>
              </a:rPr>
              <a:t> </a:t>
            </a:r>
            <a:r>
              <a:rPr lang="de-DE" sz="2800" b="0" strike="noStrike" spc="-1" dirty="0" err="1">
                <a:solidFill>
                  <a:srgbClr val="000000"/>
                </a:solidFill>
                <a:latin typeface="Calibri"/>
              </a:rPr>
              <a:t>būti</a:t>
            </a:r>
            <a:r>
              <a:rPr lang="de-DE" sz="2800" b="0" strike="noStrike" spc="-1" dirty="0">
                <a:solidFill>
                  <a:srgbClr val="000000"/>
                </a:solidFill>
                <a:latin typeface="Calibri"/>
              </a:rPr>
              <a:t> </a:t>
            </a:r>
            <a:r>
              <a:rPr lang="lt-LT" sz="2800" b="0" strike="noStrike" spc="-1" dirty="0">
                <a:solidFill>
                  <a:srgbClr val="000000"/>
                </a:solidFill>
                <a:latin typeface="Calibri"/>
              </a:rPr>
              <a:t>išanalizuota, ar būtų </a:t>
            </a:r>
            <a:r>
              <a:rPr lang="de-DE" sz="2800" b="0" strike="noStrike" spc="-1" dirty="0" err="1">
                <a:solidFill>
                  <a:srgbClr val="000000"/>
                </a:solidFill>
                <a:latin typeface="Calibri"/>
              </a:rPr>
              <a:t>galima</a:t>
            </a:r>
            <a:r>
              <a:rPr lang="de-DE" sz="2800" b="0" strike="noStrike" spc="-1" dirty="0">
                <a:solidFill>
                  <a:srgbClr val="000000"/>
                </a:solidFill>
                <a:latin typeface="Calibri"/>
              </a:rPr>
              <a:t> </a:t>
            </a:r>
            <a:r>
              <a:rPr lang="de-DE" sz="2800" b="0" strike="noStrike" spc="-1" dirty="0" err="1">
                <a:solidFill>
                  <a:srgbClr val="000000"/>
                </a:solidFill>
                <a:latin typeface="Calibri"/>
              </a:rPr>
              <a:t>iš</a:t>
            </a:r>
            <a:r>
              <a:rPr lang="de-DE" sz="2800" b="0" strike="noStrike" spc="-1" dirty="0">
                <a:solidFill>
                  <a:srgbClr val="000000"/>
                </a:solidFill>
                <a:latin typeface="Calibri"/>
              </a:rPr>
              <a:t> </a:t>
            </a:r>
            <a:r>
              <a:rPr lang="de-DE" sz="2800" b="0" strike="noStrike" spc="-1" dirty="0" err="1">
                <a:solidFill>
                  <a:srgbClr val="000000"/>
                </a:solidFill>
                <a:latin typeface="Calibri"/>
              </a:rPr>
              <a:t>anksto</a:t>
            </a:r>
            <a:r>
              <a:rPr lang="de-DE" sz="2800" b="0" strike="noStrike" spc="-1" dirty="0">
                <a:solidFill>
                  <a:srgbClr val="000000"/>
                </a:solidFill>
                <a:latin typeface="Calibri"/>
              </a:rPr>
              <a:t> </a:t>
            </a:r>
            <a:r>
              <a:rPr lang="de-DE" sz="2800" b="0" strike="noStrike" spc="-1" dirty="0" err="1">
                <a:solidFill>
                  <a:srgbClr val="000000"/>
                </a:solidFill>
                <a:latin typeface="Calibri"/>
              </a:rPr>
              <a:t>atrinkti</a:t>
            </a:r>
            <a:r>
              <a:rPr lang="de-DE" sz="2800" b="0" strike="noStrike" spc="-1" dirty="0">
                <a:solidFill>
                  <a:srgbClr val="000000"/>
                </a:solidFill>
                <a:latin typeface="Calibri"/>
              </a:rPr>
              <a:t> </a:t>
            </a:r>
            <a:r>
              <a:rPr lang="de-DE" sz="2800" b="0" strike="noStrike" spc="-1" dirty="0" err="1">
                <a:solidFill>
                  <a:srgbClr val="000000"/>
                </a:solidFill>
                <a:latin typeface="Calibri"/>
              </a:rPr>
              <a:t>duomenis</a:t>
            </a:r>
            <a:r>
              <a:rPr lang="de-DE" sz="2800" b="0" strike="noStrike" spc="-1" dirty="0">
                <a:solidFill>
                  <a:srgbClr val="000000"/>
                </a:solidFill>
                <a:latin typeface="Calibri"/>
              </a:rPr>
              <a:t> ir </a:t>
            </a:r>
            <a:r>
              <a:rPr lang="de-DE" sz="2800" b="0" strike="noStrike" spc="-1" dirty="0" err="1">
                <a:solidFill>
                  <a:srgbClr val="000000"/>
                </a:solidFill>
                <a:latin typeface="Calibri"/>
              </a:rPr>
              <a:t>kaip</a:t>
            </a:r>
            <a:r>
              <a:rPr lang="de-DE" sz="2800" b="0" strike="noStrike" spc="-1" dirty="0">
                <a:solidFill>
                  <a:srgbClr val="000000"/>
                </a:solidFill>
                <a:latin typeface="Calibri"/>
              </a:rPr>
              <a:t> </a:t>
            </a:r>
            <a:r>
              <a:rPr lang="de-DE" sz="2800" b="0" strike="noStrike" spc="-1" dirty="0" err="1">
                <a:solidFill>
                  <a:srgbClr val="000000"/>
                </a:solidFill>
                <a:latin typeface="Calibri"/>
              </a:rPr>
              <a:t>tai</a:t>
            </a:r>
            <a:r>
              <a:rPr lang="de-DE" sz="2800" b="0" strike="noStrike" spc="-1" dirty="0">
                <a:solidFill>
                  <a:srgbClr val="000000"/>
                </a:solidFill>
                <a:latin typeface="Calibri"/>
              </a:rPr>
              <a:t> </a:t>
            </a:r>
            <a:r>
              <a:rPr lang="lt-LT" sz="2800" b="0" strike="noStrike" spc="-1" dirty="0">
                <a:solidFill>
                  <a:srgbClr val="000000"/>
                </a:solidFill>
                <a:latin typeface="Calibri"/>
              </a:rPr>
              <a:t>būtų galima geriausiai padaryti</a:t>
            </a:r>
            <a:r>
              <a:rPr lang="de-DE" sz="2800" b="0" strike="noStrike" spc="-1" dirty="0">
                <a:solidFill>
                  <a:srgbClr val="000000"/>
                </a:solidFill>
                <a:latin typeface="Calibri"/>
              </a:rPr>
              <a:t>. </a:t>
            </a:r>
            <a:r>
              <a:rPr lang="lt-LT" sz="2800" b="0" strike="noStrike" spc="-1" dirty="0">
                <a:solidFill>
                  <a:srgbClr val="000000"/>
                </a:solidFill>
                <a:latin typeface="Calibri"/>
              </a:rPr>
              <a:t>Y</a:t>
            </a:r>
            <a:r>
              <a:rPr lang="de-DE" sz="2800" b="0" strike="noStrike" spc="-1" dirty="0" err="1">
                <a:solidFill>
                  <a:srgbClr val="000000"/>
                </a:solidFill>
                <a:latin typeface="Calibri"/>
              </a:rPr>
              <a:t>pač</a:t>
            </a:r>
            <a:r>
              <a:rPr lang="de-DE" sz="2800" b="0" strike="noStrike" spc="-1" dirty="0">
                <a:solidFill>
                  <a:srgbClr val="000000"/>
                </a:solidFill>
                <a:latin typeface="Calibri"/>
              </a:rPr>
              <a:t> </a:t>
            </a:r>
            <a:r>
              <a:rPr lang="lt-LT" sz="2800" b="0" strike="noStrike" spc="-1" dirty="0">
                <a:solidFill>
                  <a:srgbClr val="000000"/>
                </a:solidFill>
                <a:latin typeface="Calibri"/>
              </a:rPr>
              <a:t>tai yra </a:t>
            </a:r>
            <a:r>
              <a:rPr lang="de-DE" sz="2800" b="0" strike="noStrike" spc="-1" dirty="0" err="1">
                <a:solidFill>
                  <a:srgbClr val="000000"/>
                </a:solidFill>
                <a:latin typeface="Calibri"/>
              </a:rPr>
              <a:t>svarbu</a:t>
            </a:r>
            <a:r>
              <a:rPr lang="de-DE" sz="2800" b="0" strike="noStrike" spc="-1" dirty="0">
                <a:solidFill>
                  <a:srgbClr val="000000"/>
                </a:solidFill>
                <a:latin typeface="Calibri"/>
              </a:rPr>
              <a:t> </a:t>
            </a:r>
            <a:r>
              <a:rPr lang="lt-LT" sz="2800" b="0" strike="noStrike" spc="-1" dirty="0">
                <a:solidFill>
                  <a:srgbClr val="000000"/>
                </a:solidFill>
                <a:latin typeface="Calibri"/>
              </a:rPr>
              <a:t>apieškant asmenis, </a:t>
            </a:r>
            <a:r>
              <a:rPr lang="de-DE" sz="2800" b="0" strike="noStrike" spc="-1" dirty="0" err="1">
                <a:solidFill>
                  <a:srgbClr val="000000"/>
                </a:solidFill>
                <a:latin typeface="Calibri"/>
              </a:rPr>
              <a:t>atliekant</a:t>
            </a:r>
            <a:r>
              <a:rPr lang="de-DE" sz="2800" b="0" strike="noStrike" spc="-1" dirty="0">
                <a:solidFill>
                  <a:srgbClr val="000000"/>
                </a:solidFill>
                <a:latin typeface="Calibri"/>
              </a:rPr>
              <a:t> </a:t>
            </a:r>
            <a:r>
              <a:rPr lang="de-DE" sz="2800" b="0" strike="noStrike" spc="-1" dirty="0" err="1">
                <a:solidFill>
                  <a:srgbClr val="000000"/>
                </a:solidFill>
                <a:latin typeface="Calibri"/>
              </a:rPr>
              <a:t>kratas</a:t>
            </a:r>
            <a:r>
              <a:rPr lang="de-DE" sz="2800" b="0" strike="noStrike" spc="-1" dirty="0">
                <a:solidFill>
                  <a:srgbClr val="000000"/>
                </a:solidFill>
                <a:latin typeface="Calibri"/>
              </a:rPr>
              <a:t> </a:t>
            </a:r>
            <a:r>
              <a:rPr lang="de-DE" sz="2800" b="0" strike="noStrike" spc="-1" dirty="0" err="1">
                <a:solidFill>
                  <a:srgbClr val="000000"/>
                </a:solidFill>
                <a:latin typeface="Calibri"/>
              </a:rPr>
              <a:t>įmonėse</a:t>
            </a:r>
            <a:r>
              <a:rPr lang="de-DE" sz="2800" b="0" strike="noStrike" spc="-1" dirty="0">
                <a:solidFill>
                  <a:srgbClr val="000000"/>
                </a:solidFill>
                <a:latin typeface="Calibri"/>
              </a:rPr>
              <a:t> ir </a:t>
            </a:r>
            <a:r>
              <a:rPr lang="de-DE" sz="2800" b="0" strike="noStrike" spc="-1" dirty="0" err="1">
                <a:solidFill>
                  <a:srgbClr val="000000"/>
                </a:solidFill>
                <a:latin typeface="Calibri"/>
              </a:rPr>
              <a:t>kituose</a:t>
            </a:r>
            <a:r>
              <a:rPr lang="de-DE" sz="2800" b="0" strike="noStrike" spc="-1" dirty="0">
                <a:solidFill>
                  <a:srgbClr val="000000"/>
                </a:solidFill>
                <a:latin typeface="Calibri"/>
              </a:rPr>
              <a:t> </a:t>
            </a:r>
            <a:r>
              <a:rPr lang="de-DE" sz="2800" b="0" strike="noStrike" spc="-1" dirty="0" err="1">
                <a:solidFill>
                  <a:srgbClr val="000000"/>
                </a:solidFill>
                <a:latin typeface="Calibri"/>
              </a:rPr>
              <a:t>organizaciniuose</a:t>
            </a:r>
            <a:r>
              <a:rPr lang="de-DE" sz="2800" b="0" strike="noStrike" spc="-1" dirty="0">
                <a:solidFill>
                  <a:srgbClr val="000000"/>
                </a:solidFill>
                <a:latin typeface="Calibri"/>
              </a:rPr>
              <a:t> </a:t>
            </a:r>
            <a:r>
              <a:rPr lang="lt-LT" sz="2800" b="0" strike="noStrike" spc="-1" dirty="0">
                <a:solidFill>
                  <a:srgbClr val="000000"/>
                </a:solidFill>
                <a:latin typeface="Calibri"/>
              </a:rPr>
              <a:t>objektuose</a:t>
            </a:r>
            <a:r>
              <a:rPr lang="de-DE" sz="2800" b="0" strike="noStrike" spc="-1" dirty="0">
                <a:solidFill>
                  <a:srgbClr val="000000"/>
                </a:solidFill>
                <a:latin typeface="Calibri"/>
              </a:rPr>
              <a:t>, </a:t>
            </a:r>
            <a:r>
              <a:rPr lang="de-DE" sz="2800" b="0" strike="noStrike" spc="-1" dirty="0" err="1">
                <a:solidFill>
                  <a:srgbClr val="000000"/>
                </a:solidFill>
                <a:latin typeface="Calibri"/>
              </a:rPr>
              <a:t>kurie</a:t>
            </a:r>
            <a:r>
              <a:rPr lang="de-DE" sz="2800" b="0" strike="noStrike" spc="-1" dirty="0">
                <a:solidFill>
                  <a:srgbClr val="000000"/>
                </a:solidFill>
                <a:latin typeface="Calibri"/>
              </a:rPr>
              <a:t> nėra </a:t>
            </a:r>
            <a:r>
              <a:rPr lang="de-DE" sz="2800" b="0" strike="noStrike" spc="-1" dirty="0" err="1">
                <a:solidFill>
                  <a:srgbClr val="000000"/>
                </a:solidFill>
                <a:latin typeface="Calibri"/>
              </a:rPr>
              <a:t>įtariamieji</a:t>
            </a:r>
            <a:r>
              <a:rPr lang="de-DE" sz="2800" b="0" strike="noStrike" spc="-1" dirty="0">
                <a:solidFill>
                  <a:srgbClr val="000000"/>
                </a:solidFill>
                <a:latin typeface="Calibri"/>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03E42CFE-DD04-44B9-8BC0-BF8660D5DBB7}"/>
              </a:ext>
            </a:extLst>
          </p:cNvPr>
          <p:cNvSpPr>
            <a:spLocks noGrp="1"/>
          </p:cNvSpPr>
          <p:nvPr>
            <p:ph type="sldNum" sz="quarter" idx="12"/>
          </p:nvPr>
        </p:nvSpPr>
        <p:spPr/>
        <p:txBody>
          <a:bodyPr/>
          <a:lstStyle/>
          <a:p>
            <a:fld id="{7579CEA6-CDEA-4F41-8961-74C0A3507F1C}" type="slidenum">
              <a:rPr lang="hu-HU" smtClean="0"/>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8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3" name="CustomShape 3"/>
          <p:cNvSpPr/>
          <p:nvPr/>
        </p:nvSpPr>
        <p:spPr>
          <a:xfrm>
            <a:off x="628920"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a:bodyPr>
          <a:lstStyle/>
          <a:p>
            <a:pPr>
              <a:lnSpc>
                <a:spcPct val="90000"/>
              </a:lnSpc>
              <a:spcBef>
                <a:spcPts val="1001"/>
              </a:spcBef>
            </a:pPr>
            <a:r>
              <a:rPr lang="lt-LT" sz="2800" b="1" strike="noStrike" spc="-1" dirty="0">
                <a:solidFill>
                  <a:srgbClr val="000000"/>
                </a:solidFill>
                <a:latin typeface="Calibri"/>
              </a:rPr>
              <a:t>Proporcingumo</a:t>
            </a:r>
            <a:r>
              <a:rPr lang="de-DE" sz="2800" b="1" strike="noStrike" spc="-1" dirty="0">
                <a:solidFill>
                  <a:srgbClr val="000000"/>
                </a:solidFill>
                <a:latin typeface="Calibri"/>
              </a:rPr>
              <a:t> </a:t>
            </a:r>
            <a:r>
              <a:rPr lang="de-DE" sz="2800" b="1" strike="noStrike" spc="-1" dirty="0" err="1">
                <a:solidFill>
                  <a:srgbClr val="000000"/>
                </a:solidFill>
                <a:latin typeface="Calibri"/>
              </a:rPr>
              <a:t>principas</a:t>
            </a: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 </a:t>
            </a:r>
            <a:r>
              <a:rPr lang="de-DE" sz="2800" b="0" strike="noStrike" spc="-1" dirty="0" err="1">
                <a:solidFill>
                  <a:srgbClr val="000000"/>
                </a:solidFill>
                <a:latin typeface="Calibri"/>
              </a:rPr>
              <a:t>būtinybė</a:t>
            </a:r>
            <a:r>
              <a:rPr lang="de-DE" sz="2800" b="0" strike="noStrike" spc="-1" dirty="0">
                <a:solidFill>
                  <a:srgbClr val="000000"/>
                </a:solidFill>
                <a:latin typeface="Calibri"/>
              </a:rPr>
              <a:t> susieti elektroninių </a:t>
            </a:r>
            <a:r>
              <a:rPr lang="de-DE" sz="2800" b="0" strike="noStrike" spc="-1" dirty="0" err="1">
                <a:solidFill>
                  <a:srgbClr val="000000"/>
                </a:solidFill>
                <a:latin typeface="Calibri"/>
              </a:rPr>
              <a:t>duomenų</a:t>
            </a:r>
            <a:r>
              <a:rPr lang="de-DE" sz="2800" b="0" strike="noStrike" spc="-1" dirty="0">
                <a:solidFill>
                  <a:srgbClr val="000000"/>
                </a:solidFill>
                <a:latin typeface="Calibri"/>
              </a:rPr>
              <a:t> </a:t>
            </a:r>
            <a:r>
              <a:rPr lang="lt-LT" sz="2800" b="0" strike="noStrike" spc="-1" dirty="0">
                <a:solidFill>
                  <a:srgbClr val="000000"/>
                </a:solidFill>
                <a:latin typeface="Calibri"/>
              </a:rPr>
              <a:t>poėmį</a:t>
            </a:r>
            <a:r>
              <a:rPr lang="de-DE" sz="2800" b="0" strike="noStrike" spc="-1" dirty="0">
                <a:solidFill>
                  <a:srgbClr val="000000"/>
                </a:solidFill>
                <a:latin typeface="Calibri"/>
              </a:rPr>
              <a:t> </a:t>
            </a:r>
            <a:r>
              <a:rPr lang="de-DE" sz="2800" b="0" strike="noStrike" spc="-1" dirty="0" err="1">
                <a:solidFill>
                  <a:srgbClr val="000000"/>
                </a:solidFill>
                <a:latin typeface="Calibri"/>
              </a:rPr>
              <a:t>su</a:t>
            </a:r>
            <a:r>
              <a:rPr lang="de-DE" sz="2800" b="0" strike="noStrike" spc="-1" dirty="0">
                <a:solidFill>
                  <a:srgbClr val="000000"/>
                </a:solidFill>
                <a:latin typeface="Calibri"/>
              </a:rPr>
              <a:t> </a:t>
            </a:r>
            <a:r>
              <a:rPr lang="de-DE" sz="2800" b="0" strike="noStrike" spc="-1" dirty="0" err="1">
                <a:solidFill>
                  <a:srgbClr val="000000"/>
                </a:solidFill>
                <a:latin typeface="Calibri"/>
              </a:rPr>
              <a:t>tyrimo</a:t>
            </a:r>
            <a:r>
              <a:rPr lang="de-DE" sz="2800" b="0" strike="noStrike" spc="-1" dirty="0">
                <a:solidFill>
                  <a:srgbClr val="000000"/>
                </a:solidFill>
                <a:latin typeface="Calibri"/>
              </a:rPr>
              <a:t> </a:t>
            </a:r>
            <a:r>
              <a:rPr lang="de-DE" sz="2800" b="0" strike="noStrike" spc="-1" dirty="0" err="1">
                <a:solidFill>
                  <a:srgbClr val="000000"/>
                </a:solidFill>
                <a:latin typeface="Calibri"/>
              </a:rPr>
              <a:t>tikslu</a:t>
            </a:r>
            <a:r>
              <a:rPr lang="lt-LT" sz="2800" spc="-1" dirty="0">
                <a:solidFill>
                  <a:srgbClr val="000000"/>
                </a:solidFill>
                <a:latin typeface="Calibri"/>
              </a:rPr>
              <a:t>;</a:t>
            </a: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 </a:t>
            </a:r>
            <a:r>
              <a:rPr lang="lt-LT" sz="2800" b="0" strike="noStrike" spc="-1" dirty="0">
                <a:solidFill>
                  <a:srgbClr val="000000"/>
                </a:solidFill>
                <a:latin typeface="Calibri"/>
              </a:rPr>
              <a:t>Šiam tikslui</a:t>
            </a:r>
            <a:r>
              <a:rPr lang="de-DE" sz="2800" b="0" strike="noStrike" spc="-1" dirty="0">
                <a:solidFill>
                  <a:srgbClr val="000000"/>
                </a:solidFill>
                <a:latin typeface="Calibri"/>
              </a:rPr>
              <a:t> </a:t>
            </a:r>
            <a:r>
              <a:rPr lang="de-DE" sz="2800" b="0" strike="noStrike" spc="-1" dirty="0" err="1">
                <a:solidFill>
                  <a:srgbClr val="000000"/>
                </a:solidFill>
                <a:latin typeface="Calibri"/>
              </a:rPr>
              <a:t>pakanka</a:t>
            </a:r>
            <a:r>
              <a:rPr lang="de-DE" sz="2800" b="0" strike="noStrike" spc="-1" dirty="0">
                <a:solidFill>
                  <a:srgbClr val="000000"/>
                </a:solidFill>
                <a:latin typeface="Calibri"/>
              </a:rPr>
              <a:t> </a:t>
            </a:r>
            <a:r>
              <a:rPr lang="lt-LT" sz="2800" b="0" strike="noStrike" spc="-1" dirty="0">
                <a:solidFill>
                  <a:srgbClr val="000000"/>
                </a:solidFill>
                <a:latin typeface="Calibri"/>
              </a:rPr>
              <a:t>įsitikinti </a:t>
            </a:r>
            <a:r>
              <a:rPr lang="de-DE" sz="2800" b="0" strike="noStrike" spc="-1" dirty="0" err="1">
                <a:solidFill>
                  <a:srgbClr val="000000"/>
                </a:solidFill>
                <a:latin typeface="Calibri"/>
              </a:rPr>
              <a:t>galim</a:t>
            </a:r>
            <a:r>
              <a:rPr lang="lt-LT" sz="2800" b="0" strike="noStrike" spc="-1" dirty="0">
                <a:solidFill>
                  <a:srgbClr val="000000"/>
                </a:solidFill>
                <a:latin typeface="Calibri"/>
              </a:rPr>
              <a:t>a</a:t>
            </a:r>
            <a:r>
              <a:rPr lang="de-DE" sz="2800" b="0" strike="noStrike" spc="-1" dirty="0">
                <a:solidFill>
                  <a:srgbClr val="000000"/>
                </a:solidFill>
                <a:latin typeface="Calibri"/>
              </a:rPr>
              <a:t> </a:t>
            </a:r>
            <a:r>
              <a:rPr lang="de-DE" sz="2800" b="0" strike="noStrike" spc="-1" dirty="0" err="1">
                <a:solidFill>
                  <a:srgbClr val="000000"/>
                </a:solidFill>
                <a:latin typeface="Calibri"/>
              </a:rPr>
              <a:t>įrodymų</a:t>
            </a:r>
            <a:r>
              <a:rPr lang="de-DE" sz="2800" b="0" strike="noStrike" spc="-1" dirty="0">
                <a:solidFill>
                  <a:srgbClr val="000000"/>
                </a:solidFill>
                <a:latin typeface="Calibri"/>
              </a:rPr>
              <a:t> </a:t>
            </a:r>
            <a:r>
              <a:rPr lang="lt-LT" sz="2800" b="0" strike="noStrike" spc="-1" dirty="0">
                <a:solidFill>
                  <a:srgbClr val="000000"/>
                </a:solidFill>
                <a:latin typeface="Calibri"/>
              </a:rPr>
              <a:t>svarba</a:t>
            </a:r>
            <a:r>
              <a:rPr lang="de-DE" sz="2800" b="0" strike="noStrike" spc="-1" dirty="0">
                <a:solidFill>
                  <a:srgbClr val="000000"/>
                </a:solidFill>
                <a:latin typeface="Calibri"/>
              </a:rPr>
              <a:t>, </a:t>
            </a:r>
            <a:r>
              <a:rPr lang="de-DE" sz="2800" b="0" strike="noStrike" spc="-1" dirty="0" err="1">
                <a:solidFill>
                  <a:srgbClr val="000000"/>
                </a:solidFill>
                <a:latin typeface="Calibri"/>
              </a:rPr>
              <a:t>kuri</a:t>
            </a:r>
            <a:r>
              <a:rPr lang="de-DE" sz="2800" b="0" strike="noStrike" spc="-1" dirty="0">
                <a:solidFill>
                  <a:srgbClr val="000000"/>
                </a:solidFill>
                <a:latin typeface="Calibri"/>
              </a:rPr>
              <a:t> </a:t>
            </a:r>
            <a:r>
              <a:rPr lang="lt-LT" sz="2800" b="0" strike="noStrike" spc="-1" dirty="0">
                <a:solidFill>
                  <a:srgbClr val="000000"/>
                </a:solidFill>
                <a:latin typeface="Calibri"/>
              </a:rPr>
              <a:t>išryškėja turint pagrindą manyti, jog</a:t>
            </a:r>
            <a:r>
              <a:rPr lang="de-DE" sz="2800" b="0" strike="noStrike" spc="-1" dirty="0">
                <a:solidFill>
                  <a:srgbClr val="000000"/>
                </a:solidFill>
                <a:latin typeface="Calibri"/>
              </a:rPr>
              <a:t> </a:t>
            </a:r>
            <a:r>
              <a:rPr lang="lt-LT" sz="2800" b="0" strike="noStrike" spc="-1" dirty="0">
                <a:solidFill>
                  <a:srgbClr val="000000"/>
                </a:solidFill>
                <a:latin typeface="Calibri"/>
              </a:rPr>
              <a:t>paimti </a:t>
            </a:r>
            <a:r>
              <a:rPr lang="de-DE" sz="2800" b="0" strike="noStrike" spc="-1" dirty="0" err="1">
                <a:solidFill>
                  <a:srgbClr val="000000"/>
                </a:solidFill>
                <a:latin typeface="Calibri"/>
              </a:rPr>
              <a:t>duomenys</a:t>
            </a:r>
            <a:r>
              <a:rPr lang="de-DE" sz="2800" b="0" strike="noStrike" spc="-1" dirty="0">
                <a:solidFill>
                  <a:srgbClr val="000000"/>
                </a:solidFill>
                <a:latin typeface="Calibri"/>
              </a:rPr>
              <a:t> </a:t>
            </a:r>
            <a:r>
              <a:rPr lang="de-DE" sz="2800" b="0" strike="noStrike" spc="-1" dirty="0" err="1">
                <a:solidFill>
                  <a:srgbClr val="000000"/>
                </a:solidFill>
                <a:latin typeface="Calibri"/>
              </a:rPr>
              <a:t>gali</a:t>
            </a:r>
            <a:r>
              <a:rPr lang="de-DE" sz="2800" b="0" strike="noStrike" spc="-1" dirty="0">
                <a:solidFill>
                  <a:srgbClr val="000000"/>
                </a:solidFill>
                <a:latin typeface="Calibri"/>
              </a:rPr>
              <a:t> </a:t>
            </a:r>
            <a:r>
              <a:rPr lang="lt-LT" sz="2800" b="0" strike="noStrike" spc="-1" dirty="0">
                <a:solidFill>
                  <a:srgbClr val="000000"/>
                </a:solidFill>
                <a:latin typeface="Calibri"/>
              </a:rPr>
              <a:t>tapti</a:t>
            </a:r>
            <a:r>
              <a:rPr lang="de-DE" sz="2800" b="0" strike="noStrike" spc="-1" dirty="0">
                <a:solidFill>
                  <a:srgbClr val="000000"/>
                </a:solidFill>
                <a:latin typeface="Calibri"/>
              </a:rPr>
              <a:t> </a:t>
            </a:r>
            <a:r>
              <a:rPr lang="de-DE" sz="2800" b="0" strike="noStrike" spc="-1" dirty="0" err="1">
                <a:solidFill>
                  <a:srgbClr val="000000"/>
                </a:solidFill>
                <a:latin typeface="Calibri"/>
              </a:rPr>
              <a:t>reikšmingi</a:t>
            </a:r>
            <a:r>
              <a:rPr lang="de-DE" sz="2800" b="0" strike="noStrike" spc="-1" dirty="0">
                <a:solidFill>
                  <a:srgbClr val="000000"/>
                </a:solidFill>
                <a:latin typeface="Calibri"/>
              </a:rPr>
              <a:t> </a:t>
            </a:r>
            <a:r>
              <a:rPr lang="de-DE" sz="2800" b="0" strike="noStrike" spc="-1" dirty="0" err="1">
                <a:solidFill>
                  <a:srgbClr val="000000"/>
                </a:solidFill>
                <a:latin typeface="Calibri"/>
              </a:rPr>
              <a:t>kaip</a:t>
            </a:r>
            <a:r>
              <a:rPr lang="de-DE" sz="2800" b="0" strike="noStrike" spc="-1" dirty="0">
                <a:solidFill>
                  <a:srgbClr val="000000"/>
                </a:solidFill>
                <a:latin typeface="Calibri"/>
              </a:rPr>
              <a:t> </a:t>
            </a:r>
            <a:r>
              <a:rPr lang="de-DE" sz="2800" b="0" strike="noStrike" spc="-1" dirty="0" err="1">
                <a:solidFill>
                  <a:srgbClr val="000000"/>
                </a:solidFill>
                <a:latin typeface="Calibri"/>
              </a:rPr>
              <a:t>įrodymai</a:t>
            </a:r>
            <a:r>
              <a:rPr lang="de-DE" sz="2800" b="0" strike="noStrike" spc="-1" dirty="0">
                <a:solidFill>
                  <a:srgbClr val="000000"/>
                </a:solidFill>
                <a:latin typeface="Calibri"/>
              </a:rPr>
              <a:t> </a:t>
            </a:r>
            <a:r>
              <a:rPr lang="de-DE" sz="2800" b="0" strike="noStrike" spc="-1" dirty="0" err="1">
                <a:solidFill>
                  <a:srgbClr val="000000"/>
                </a:solidFill>
                <a:latin typeface="Calibri"/>
              </a:rPr>
              <a:t>ikiteismini</a:t>
            </a:r>
            <a:r>
              <a:rPr lang="lt-LT" sz="2800" b="0" strike="noStrike" spc="-1" dirty="0">
                <a:solidFill>
                  <a:srgbClr val="000000"/>
                </a:solidFill>
                <a:latin typeface="Calibri"/>
              </a:rPr>
              <a:t>o</a:t>
            </a:r>
            <a:r>
              <a:rPr lang="de-DE" sz="2800" b="0" strike="noStrike" spc="-1" dirty="0">
                <a:solidFill>
                  <a:srgbClr val="000000"/>
                </a:solidFill>
                <a:latin typeface="Calibri"/>
              </a:rPr>
              <a:t> </a:t>
            </a:r>
            <a:r>
              <a:rPr lang="de-DE" sz="2800" b="0" strike="noStrike" spc="-1" dirty="0" err="1">
                <a:solidFill>
                  <a:srgbClr val="000000"/>
                </a:solidFill>
                <a:latin typeface="Calibri"/>
              </a:rPr>
              <a:t>proces</a:t>
            </a:r>
            <a:r>
              <a:rPr lang="lt-LT" sz="2800" b="0" strike="noStrike" spc="-1" dirty="0">
                <a:solidFill>
                  <a:srgbClr val="000000"/>
                </a:solidFill>
                <a:latin typeface="Calibri"/>
              </a:rPr>
              <a:t>o metu;</a:t>
            </a: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 </a:t>
            </a:r>
            <a:r>
              <a:rPr lang="de-DE" sz="2800" b="0" strike="noStrike" spc="-1" dirty="0" err="1">
                <a:solidFill>
                  <a:srgbClr val="000000"/>
                </a:solidFill>
                <a:latin typeface="Calibri"/>
              </a:rPr>
              <a:t>visada</a:t>
            </a:r>
            <a:r>
              <a:rPr lang="de-DE" sz="2800" b="0" strike="noStrike" spc="-1" dirty="0">
                <a:solidFill>
                  <a:srgbClr val="000000"/>
                </a:solidFill>
                <a:latin typeface="Calibri"/>
              </a:rPr>
              <a:t> </a:t>
            </a:r>
            <a:r>
              <a:rPr lang="de-DE" sz="2800" b="0" strike="noStrike" spc="-1" dirty="0" err="1">
                <a:solidFill>
                  <a:srgbClr val="000000"/>
                </a:solidFill>
                <a:latin typeface="Calibri"/>
              </a:rPr>
              <a:t>turėtų</a:t>
            </a:r>
            <a:r>
              <a:rPr lang="de-DE" sz="2800" b="0" strike="noStrike" spc="-1" dirty="0">
                <a:solidFill>
                  <a:srgbClr val="000000"/>
                </a:solidFill>
                <a:latin typeface="Calibri"/>
              </a:rPr>
              <a:t> </a:t>
            </a:r>
            <a:r>
              <a:rPr lang="de-DE" sz="2800" b="0" strike="noStrike" spc="-1" dirty="0" err="1">
                <a:solidFill>
                  <a:srgbClr val="000000"/>
                </a:solidFill>
                <a:latin typeface="Calibri"/>
              </a:rPr>
              <a:t>būti</a:t>
            </a:r>
            <a:r>
              <a:rPr lang="de-DE" sz="2800" b="0" strike="noStrike" spc="-1" dirty="0">
                <a:solidFill>
                  <a:srgbClr val="000000"/>
                </a:solidFill>
                <a:latin typeface="Calibri"/>
              </a:rPr>
              <a:t> </a:t>
            </a:r>
            <a:r>
              <a:rPr lang="de-DE" sz="2800" b="0" strike="noStrike" spc="-1" dirty="0" err="1">
                <a:solidFill>
                  <a:srgbClr val="000000"/>
                </a:solidFill>
                <a:latin typeface="Calibri"/>
              </a:rPr>
              <a:t>dokumentuojama</a:t>
            </a:r>
            <a:r>
              <a:rPr lang="de-DE" sz="2800" b="0" strike="noStrike" spc="-1" dirty="0">
                <a:solidFill>
                  <a:srgbClr val="000000"/>
                </a:solidFill>
                <a:latin typeface="Calibri"/>
              </a:rPr>
              <a:t>, </a:t>
            </a:r>
            <a:r>
              <a:rPr lang="de-DE" sz="2800" b="0" strike="noStrike" spc="-1" dirty="0" err="1">
                <a:solidFill>
                  <a:srgbClr val="000000"/>
                </a:solidFill>
                <a:latin typeface="Calibri"/>
              </a:rPr>
              <a:t>kaip</a:t>
            </a:r>
            <a:r>
              <a:rPr lang="de-DE" sz="2800" b="0" strike="noStrike" spc="-1" dirty="0">
                <a:solidFill>
                  <a:srgbClr val="000000"/>
                </a:solidFill>
                <a:latin typeface="Calibri"/>
              </a:rPr>
              <a:t> </a:t>
            </a:r>
            <a:r>
              <a:rPr lang="de-DE" sz="2800" b="0" strike="noStrike" spc="-1" dirty="0" err="1">
                <a:solidFill>
                  <a:srgbClr val="000000"/>
                </a:solidFill>
                <a:latin typeface="Calibri"/>
              </a:rPr>
              <a:t>prieš</a:t>
            </a:r>
            <a:r>
              <a:rPr lang="de-DE" sz="2800" b="0" strike="noStrike" spc="-1" dirty="0">
                <a:solidFill>
                  <a:srgbClr val="000000"/>
                </a:solidFill>
                <a:latin typeface="Calibri"/>
              </a:rPr>
              <a:t> </a:t>
            </a:r>
            <a:r>
              <a:rPr lang="de-DE" sz="2800" b="0" strike="noStrike" spc="-1" dirty="0" err="1">
                <a:solidFill>
                  <a:srgbClr val="000000"/>
                </a:solidFill>
                <a:latin typeface="Calibri"/>
              </a:rPr>
              <a:t>paiešką</a:t>
            </a:r>
            <a:r>
              <a:rPr lang="de-DE" sz="2800" b="0" strike="noStrike" spc="-1" dirty="0">
                <a:solidFill>
                  <a:srgbClr val="000000"/>
                </a:solidFill>
                <a:latin typeface="Calibri"/>
              </a:rPr>
              <a:t> ir </a:t>
            </a:r>
            <a:r>
              <a:rPr lang="de-DE" sz="2800" b="0" strike="noStrike" spc="-1" dirty="0" err="1">
                <a:solidFill>
                  <a:srgbClr val="000000"/>
                </a:solidFill>
                <a:latin typeface="Calibri"/>
              </a:rPr>
              <a:t>jos</a:t>
            </a:r>
            <a:r>
              <a:rPr lang="de-DE" sz="2800" b="0" strike="noStrike" spc="-1" dirty="0">
                <a:solidFill>
                  <a:srgbClr val="000000"/>
                </a:solidFill>
                <a:latin typeface="Calibri"/>
              </a:rPr>
              <a:t> </a:t>
            </a:r>
            <a:r>
              <a:rPr lang="de-DE" sz="2800" b="0" strike="noStrike" spc="-1" dirty="0" err="1">
                <a:solidFill>
                  <a:srgbClr val="000000"/>
                </a:solidFill>
                <a:latin typeface="Calibri"/>
              </a:rPr>
              <a:t>metu</a:t>
            </a:r>
            <a:r>
              <a:rPr lang="de-DE" sz="2800" b="0" strike="noStrike" spc="-1" dirty="0">
                <a:solidFill>
                  <a:srgbClr val="000000"/>
                </a:solidFill>
                <a:latin typeface="Calibri"/>
              </a:rPr>
              <a:t> </a:t>
            </a:r>
            <a:r>
              <a:rPr lang="de-DE" sz="2800" b="0" strike="noStrike" spc="-1" dirty="0" err="1">
                <a:solidFill>
                  <a:srgbClr val="000000"/>
                </a:solidFill>
                <a:latin typeface="Calibri"/>
              </a:rPr>
              <a:t>buvo</a:t>
            </a:r>
            <a:r>
              <a:rPr lang="de-DE" sz="2800" b="0" strike="noStrike" spc="-1" dirty="0">
                <a:solidFill>
                  <a:srgbClr val="000000"/>
                </a:solidFill>
                <a:latin typeface="Calibri"/>
              </a:rPr>
              <a:t> kuo </a:t>
            </a:r>
            <a:r>
              <a:rPr lang="de-DE" sz="2800" b="0" strike="noStrike" spc="-1" dirty="0" err="1">
                <a:solidFill>
                  <a:srgbClr val="000000"/>
                </a:solidFill>
                <a:latin typeface="Calibri"/>
              </a:rPr>
              <a:t>geriau</a:t>
            </a:r>
            <a:r>
              <a:rPr lang="de-DE" sz="2800" b="0" strike="noStrike" spc="-1" dirty="0">
                <a:solidFill>
                  <a:srgbClr val="000000"/>
                </a:solidFill>
                <a:latin typeface="Calibri"/>
              </a:rPr>
              <a:t> </a:t>
            </a:r>
            <a:r>
              <a:rPr lang="de-DE" sz="2800" b="0" strike="noStrike" spc="-1" dirty="0" err="1">
                <a:solidFill>
                  <a:srgbClr val="000000"/>
                </a:solidFill>
                <a:latin typeface="Calibri"/>
              </a:rPr>
              <a:t>atrinkt</a:t>
            </a:r>
            <a:r>
              <a:rPr lang="lt-LT" sz="2800" b="0" strike="noStrike" spc="-1" dirty="0">
                <a:solidFill>
                  <a:srgbClr val="000000"/>
                </a:solidFill>
                <a:latin typeface="Calibri"/>
              </a:rPr>
              <a:t>i</a:t>
            </a:r>
            <a:r>
              <a:rPr lang="de-DE" sz="2800" b="0" strike="noStrike" spc="-1" dirty="0">
                <a:solidFill>
                  <a:srgbClr val="000000"/>
                </a:solidFill>
                <a:latin typeface="Calibri"/>
              </a:rPr>
              <a:t> </a:t>
            </a:r>
            <a:r>
              <a:rPr lang="de-DE" sz="2800" b="0" strike="noStrike" spc="-1" dirty="0" err="1">
                <a:solidFill>
                  <a:srgbClr val="000000"/>
                </a:solidFill>
                <a:latin typeface="Calibri"/>
              </a:rPr>
              <a:t>duomen</a:t>
            </a:r>
            <a:r>
              <a:rPr lang="lt-LT" sz="2800" b="0" strike="noStrike" spc="-1" dirty="0" err="1">
                <a:solidFill>
                  <a:srgbClr val="000000"/>
                </a:solidFill>
                <a:latin typeface="Calibri"/>
              </a:rPr>
              <a:t>ys</a:t>
            </a:r>
            <a:r>
              <a:rPr lang="de-DE" sz="2800" b="0" strike="noStrike" spc="-1" dirty="0">
                <a:solidFill>
                  <a:srgbClr val="000000"/>
                </a:solidFill>
                <a:latin typeface="Calibri"/>
              </a:rPr>
              <a:t>, </a:t>
            </a:r>
            <a:r>
              <a:rPr lang="lt-LT" sz="2800" b="0" strike="noStrike" spc="-1" dirty="0">
                <a:solidFill>
                  <a:srgbClr val="000000"/>
                </a:solidFill>
                <a:latin typeface="Calibri"/>
              </a:rPr>
              <a:t>siekiant</a:t>
            </a:r>
            <a:r>
              <a:rPr lang="de-DE" sz="2800" b="0" strike="noStrike" spc="-1" dirty="0">
                <a:solidFill>
                  <a:srgbClr val="000000"/>
                </a:solidFill>
                <a:latin typeface="Calibri"/>
              </a:rPr>
              <a:t> </a:t>
            </a:r>
            <a:r>
              <a:rPr lang="de-DE" sz="2800" b="0" strike="noStrike" spc="-1" dirty="0" err="1">
                <a:solidFill>
                  <a:srgbClr val="000000"/>
                </a:solidFill>
                <a:latin typeface="Calibri"/>
              </a:rPr>
              <a:t>iš</a:t>
            </a:r>
            <a:r>
              <a:rPr lang="de-DE" sz="2800" b="0" strike="noStrike" spc="-1" dirty="0">
                <a:solidFill>
                  <a:srgbClr val="000000"/>
                </a:solidFill>
                <a:latin typeface="Calibri"/>
              </a:rPr>
              <a:t> </a:t>
            </a:r>
            <a:r>
              <a:rPr lang="de-DE" sz="2800" b="0" strike="noStrike" spc="-1" dirty="0" err="1">
                <a:solidFill>
                  <a:srgbClr val="000000"/>
                </a:solidFill>
                <a:latin typeface="Calibri"/>
              </a:rPr>
              <a:t>pat</a:t>
            </a:r>
            <a:r>
              <a:rPr lang="de-DE" sz="2800" b="0" strike="noStrike" spc="-1" dirty="0">
                <a:solidFill>
                  <a:srgbClr val="000000"/>
                </a:solidFill>
                <a:latin typeface="Calibri"/>
              </a:rPr>
              <a:t> </a:t>
            </a:r>
            <a:r>
              <a:rPr lang="de-DE" sz="2800" b="0" strike="noStrike" spc="-1" dirty="0" err="1">
                <a:solidFill>
                  <a:srgbClr val="000000"/>
                </a:solidFill>
                <a:latin typeface="Calibri"/>
              </a:rPr>
              <a:t>pradžių</a:t>
            </a:r>
            <a:r>
              <a:rPr lang="de-DE" sz="2800" b="0" strike="noStrike" spc="-1" dirty="0">
                <a:solidFill>
                  <a:srgbClr val="000000"/>
                </a:solidFill>
                <a:latin typeface="Calibri"/>
              </a:rPr>
              <a:t> </a:t>
            </a:r>
            <a:r>
              <a:rPr lang="lt-LT" sz="2800" b="0" strike="noStrike" spc="-1" dirty="0">
                <a:solidFill>
                  <a:srgbClr val="000000"/>
                </a:solidFill>
                <a:latin typeface="Calibri"/>
              </a:rPr>
              <a:t>neįtraukti </a:t>
            </a:r>
            <a:r>
              <a:rPr lang="de-DE" sz="2800" b="0" strike="noStrike" spc="-1" dirty="0" err="1">
                <a:solidFill>
                  <a:srgbClr val="000000"/>
                </a:solidFill>
                <a:latin typeface="Calibri"/>
              </a:rPr>
              <a:t>akivaizdžiai</a:t>
            </a:r>
            <a:r>
              <a:rPr lang="de-DE" sz="2800" b="0" strike="noStrike" spc="-1" dirty="0">
                <a:solidFill>
                  <a:srgbClr val="000000"/>
                </a:solidFill>
                <a:latin typeface="Calibri"/>
              </a:rPr>
              <a:t> </a:t>
            </a:r>
            <a:r>
              <a:rPr lang="de-DE" sz="2800" b="0" strike="noStrike" spc="-1" dirty="0" err="1">
                <a:solidFill>
                  <a:srgbClr val="000000"/>
                </a:solidFill>
                <a:latin typeface="Calibri"/>
              </a:rPr>
              <a:t>nereikaling</a:t>
            </a:r>
            <a:r>
              <a:rPr lang="lt-LT" sz="2800" b="0" strike="noStrike" spc="-1" dirty="0">
                <a:solidFill>
                  <a:srgbClr val="000000"/>
                </a:solidFill>
                <a:latin typeface="Calibri"/>
              </a:rPr>
              <a:t>ų</a:t>
            </a:r>
            <a:r>
              <a:rPr lang="de-DE" sz="2800" b="0" strike="noStrike" spc="-1" dirty="0">
                <a:solidFill>
                  <a:srgbClr val="000000"/>
                </a:solidFill>
                <a:latin typeface="Calibri"/>
              </a:rPr>
              <a:t> </a:t>
            </a:r>
            <a:r>
              <a:rPr lang="de-DE" sz="2800" b="0" strike="noStrike" spc="-1" dirty="0" err="1">
                <a:solidFill>
                  <a:srgbClr val="000000"/>
                </a:solidFill>
                <a:latin typeface="Calibri"/>
              </a:rPr>
              <a:t>duomen</a:t>
            </a:r>
            <a:r>
              <a:rPr lang="lt-LT" sz="2800" b="0" strike="noStrike" spc="-1" dirty="0">
                <a:solidFill>
                  <a:srgbClr val="000000"/>
                </a:solidFill>
                <a:latin typeface="Calibri"/>
              </a:rPr>
              <a:t>ų</a:t>
            </a:r>
            <a:r>
              <a:rPr lang="de-DE" sz="2800" b="0" strike="noStrike" spc="-1" dirty="0">
                <a:solidFill>
                  <a:srgbClr val="000000"/>
                </a:solidFill>
                <a:latin typeface="Calibri"/>
              </a:rPr>
              <a:t>. </a:t>
            </a:r>
            <a:r>
              <a:rPr lang="de-DE" sz="2800" b="0" strike="noStrike" spc="-1" dirty="0" err="1">
                <a:solidFill>
                  <a:srgbClr val="000000"/>
                </a:solidFill>
                <a:latin typeface="Calibri"/>
              </a:rPr>
              <a:t>Neįmanoma ir nebūtina </a:t>
            </a:r>
            <a:r>
              <a:rPr lang="de-DE" sz="2800" b="0" strike="noStrike" spc="-1" dirty="0">
                <a:solidFill>
                  <a:srgbClr val="000000"/>
                </a:solidFill>
                <a:latin typeface="Calibri"/>
              </a:rPr>
              <a:t>tikrinti </a:t>
            </a:r>
            <a:r>
              <a:rPr lang="de-DE" sz="2800" b="0" strike="noStrike" spc="-1" dirty="0" err="1">
                <a:solidFill>
                  <a:srgbClr val="000000"/>
                </a:solidFill>
                <a:latin typeface="Calibri"/>
              </a:rPr>
              <a:t>kiekvieno duomenų rinkinio</a:t>
            </a:r>
            <a:r>
              <a:rPr lang="de-DE" sz="2800" b="0" strike="noStrike" spc="-1" dirty="0">
                <a:solidFill>
                  <a:srgbClr val="000000"/>
                </a:solidFill>
                <a:latin typeface="Calibri"/>
              </a:rPr>
              <a:t>. </a:t>
            </a:r>
            <a:r>
              <a:rPr lang="de-DE" sz="2800" b="0" strike="noStrike" spc="-1" dirty="0" err="1">
                <a:solidFill>
                  <a:srgbClr val="000000"/>
                </a:solidFill>
                <a:latin typeface="Calibri"/>
              </a:rPr>
              <a:t>Svarbu apgalvoti </a:t>
            </a:r>
            <a:r>
              <a:rPr lang="de-DE" sz="2800" b="0" strike="noStrike" spc="-1" dirty="0">
                <a:solidFill>
                  <a:srgbClr val="000000"/>
                </a:solidFill>
                <a:latin typeface="Calibri"/>
              </a:rPr>
              <a:t>protingą ir </a:t>
            </a:r>
            <a:r>
              <a:rPr lang="de-DE" sz="2800" b="0" strike="noStrike" spc="-1" dirty="0" err="1">
                <a:solidFill>
                  <a:srgbClr val="000000"/>
                </a:solidFill>
                <a:latin typeface="Calibri"/>
              </a:rPr>
              <a:t>suprantamą duomenų atrankos sistemą </a:t>
            </a:r>
            <a:r>
              <a:rPr lang="de-DE" sz="2800" b="0" strike="noStrike" spc="-1" dirty="0">
                <a:solidFill>
                  <a:srgbClr val="000000"/>
                </a:solidFill>
                <a:latin typeface="Calibri"/>
              </a:rPr>
              <a:t>ir </a:t>
            </a:r>
            <a:r>
              <a:rPr lang="de-DE" sz="2800" b="0" strike="noStrike" spc="-1" dirty="0" err="1">
                <a:solidFill>
                  <a:srgbClr val="000000"/>
                </a:solidFill>
                <a:latin typeface="Calibri"/>
              </a:rPr>
              <a:t>ją užfiksuoti</a:t>
            </a:r>
            <a:r>
              <a:rPr lang="de-DE" sz="2800" b="0" strike="noStrike" spc="-1" dirty="0">
                <a:solidFill>
                  <a:srgbClr val="000000"/>
                </a:solidFill>
                <a:latin typeface="Calibri"/>
              </a:rPr>
              <a:t>. </a:t>
            </a:r>
            <a:endParaRPr lang="de-DE" sz="2800" b="0" strike="noStrike" spc="-1" dirty="0">
              <a:latin typeface="Arial"/>
            </a:endParaRPr>
          </a:p>
          <a:p>
            <a:pPr>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DA411C5-4A4C-41A5-AE1E-CE421BA00ED9}"/>
              </a:ext>
            </a:extLst>
          </p:cNvPr>
          <p:cNvSpPr>
            <a:spLocks noGrp="1"/>
          </p:cNvSpPr>
          <p:nvPr>
            <p:ph type="sldNum" sz="quarter" idx="12"/>
          </p:nvPr>
        </p:nvSpPr>
        <p:spPr/>
        <p:txBody>
          <a:bodyPr/>
          <a:lstStyle/>
          <a:p>
            <a:fld id="{7579CEA6-CDEA-4F41-8961-74C0A3507F1C}" type="slidenum">
              <a:rPr lang="hu-HU" smtClean="0"/>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4"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8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838080" y="1737022"/>
            <a:ext cx="9770926" cy="47559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8500" lnSpcReduction="20000"/>
          </a:bodyPr>
          <a:lstStyle/>
          <a:p>
            <a:pPr>
              <a:lnSpc>
                <a:spcPct val="90000"/>
              </a:lnSpc>
              <a:spcBef>
                <a:spcPts val="1001"/>
              </a:spcBef>
            </a:pPr>
            <a:r>
              <a:rPr lang="de-DE" sz="2800" strike="noStrike" spc="-1" dirty="0" err="1">
                <a:solidFill>
                  <a:srgbClr val="000000"/>
                </a:solidFill>
                <a:latin typeface="Calibri" panose="020F0502020204030204" pitchFamily="34" charset="0"/>
                <a:cs typeface="Calibri" panose="020F0502020204030204" pitchFamily="34" charset="0"/>
              </a:rPr>
              <a:t>Galvodami apie </a:t>
            </a:r>
            <a:r>
              <a:rPr lang="de-DE" sz="2800" strike="noStrike" spc="-1" dirty="0">
                <a:solidFill>
                  <a:srgbClr val="000000"/>
                </a:solidFill>
                <a:latin typeface="Calibri" panose="020F0502020204030204" pitchFamily="34" charset="0"/>
                <a:cs typeface="Calibri" panose="020F0502020204030204" pitchFamily="34" charset="0"/>
              </a:rPr>
              <a:t>tyrimo </a:t>
            </a:r>
            <a:r>
              <a:rPr lang="de-DE" sz="2800" strike="noStrike" spc="-1" dirty="0" err="1">
                <a:solidFill>
                  <a:srgbClr val="000000"/>
                </a:solidFill>
                <a:latin typeface="Calibri" panose="020F0502020204030204" pitchFamily="34" charset="0"/>
                <a:cs typeface="Calibri" panose="020F0502020204030204" pitchFamily="34" charset="0"/>
              </a:rPr>
              <a:t>priemones, </a:t>
            </a:r>
            <a:r>
              <a:rPr lang="de-DE" sz="2800" strike="noStrike" spc="-1" dirty="0">
                <a:solidFill>
                  <a:srgbClr val="000000"/>
                </a:solidFill>
                <a:latin typeface="Calibri" panose="020F0502020204030204" pitchFamily="34" charset="0"/>
                <a:cs typeface="Calibri" panose="020F0502020204030204" pitchFamily="34" charset="0"/>
              </a:rPr>
              <a:t>taip pat </a:t>
            </a:r>
            <a:r>
              <a:rPr lang="de-DE" sz="2800" strike="noStrike" spc="-1" dirty="0" err="1">
                <a:solidFill>
                  <a:srgbClr val="000000"/>
                </a:solidFill>
                <a:latin typeface="Calibri" panose="020F0502020204030204" pitchFamily="34" charset="0"/>
                <a:cs typeface="Calibri" panose="020F0502020204030204" pitchFamily="34" charset="0"/>
              </a:rPr>
              <a:t>pagalvokite apie: </a:t>
            </a:r>
            <a:endParaRPr lang="de-DE" sz="2800" strike="noStrike" spc="-1" dirty="0">
              <a:latin typeface="Calibri" panose="020F0502020204030204" pitchFamily="34" charset="0"/>
              <a:cs typeface="Calibri" panose="020F0502020204030204" pitchFamily="34" charset="0"/>
            </a:endParaRPr>
          </a:p>
          <a:p>
            <a:pPr>
              <a:lnSpc>
                <a:spcPct val="90000"/>
              </a:lnSpc>
              <a:spcBef>
                <a:spcPts val="1001"/>
              </a:spcBef>
            </a:pPr>
            <a:endParaRPr lang="de-DE" sz="280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strike="noStrike" spc="-1" dirty="0" err="1">
                <a:solidFill>
                  <a:srgbClr val="000000"/>
                </a:solidFill>
                <a:latin typeface="Calibri" panose="020F0502020204030204" pitchFamily="34" charset="0"/>
                <a:cs typeface="Calibri" panose="020F0502020204030204" pitchFamily="34" charset="0"/>
              </a:rPr>
              <a:t>Duomenų</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apsaug</a:t>
            </a:r>
            <a:r>
              <a:rPr lang="lt-LT" sz="2800" strike="noStrike" spc="-1" dirty="0">
                <a:solidFill>
                  <a:srgbClr val="000000"/>
                </a:solidFill>
                <a:latin typeface="Calibri" panose="020F0502020204030204" pitchFamily="34" charset="0"/>
                <a:cs typeface="Calibri" panose="020F0502020204030204" pitchFamily="34" charset="0"/>
              </a:rPr>
              <a:t>ą:</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asmens</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a:t>
            </a:r>
            <a:r>
              <a:rPr lang="lt-LT" sz="2800" strike="noStrike" spc="-1" dirty="0" err="1">
                <a:solidFill>
                  <a:srgbClr val="000000"/>
                </a:solidFill>
                <a:latin typeface="Calibri" panose="020F0502020204030204" pitchFamily="34" charset="0"/>
                <a:cs typeface="Calibri" panose="020F0502020204030204" pitchFamily="34" charset="0"/>
              </a:rPr>
              <a:t>is</a:t>
            </a:r>
            <a:r>
              <a:rPr lang="lt-LT" sz="2800" strike="noStrike" spc="-1" dirty="0">
                <a:solidFill>
                  <a:srgbClr val="000000"/>
                </a:solidFill>
                <a:latin typeface="Calibri" panose="020F0502020204030204" pitchFamily="34" charset="0"/>
                <a:cs typeface="Calibri" panose="020F0502020204030204" pitchFamily="34" charset="0"/>
              </a:rPr>
              <a:t>,</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socialini</a:t>
            </a:r>
            <a:r>
              <a:rPr lang="lt-LT" sz="2800" strike="noStrike" spc="-1" dirty="0" err="1">
                <a:solidFill>
                  <a:srgbClr val="000000"/>
                </a:solidFill>
                <a:latin typeface="Calibri" panose="020F0502020204030204" pitchFamily="34" charset="0"/>
                <a:cs typeface="Calibri" panose="020F0502020204030204" pitchFamily="34" charset="0"/>
              </a:rPr>
              <a:t>us</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a:t>
            </a:r>
            <a:r>
              <a:rPr lang="lt-LT" sz="2800" strike="noStrike" spc="-1" dirty="0" err="1">
                <a:solidFill>
                  <a:srgbClr val="000000"/>
                </a:solidFill>
                <a:latin typeface="Calibri" panose="020F0502020204030204" pitchFamily="34" charset="0"/>
                <a:cs typeface="Calibri" panose="020F0502020204030204" pitchFamily="34" charset="0"/>
              </a:rPr>
              <a:t>is</a:t>
            </a:r>
            <a:r>
              <a:rPr lang="lt-LT" sz="2800" strike="noStrike" spc="-1" dirty="0">
                <a:solidFill>
                  <a:srgbClr val="000000"/>
                </a:solidFill>
                <a:latin typeface="Calibri" panose="020F0502020204030204" pitchFamily="34" charset="0"/>
                <a:cs typeface="Calibri" panose="020F0502020204030204" pitchFamily="34" charset="0"/>
              </a:rPr>
              <a:t>,</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banko</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a:t>
            </a:r>
            <a:r>
              <a:rPr lang="lt-LT" sz="2800" strike="noStrike" spc="-1" dirty="0" err="1">
                <a:solidFill>
                  <a:srgbClr val="000000"/>
                </a:solidFill>
                <a:latin typeface="Calibri" panose="020F0502020204030204" pitchFamily="34" charset="0"/>
                <a:cs typeface="Calibri" panose="020F0502020204030204" pitchFamily="34" charset="0"/>
              </a:rPr>
              <a:t>is</a:t>
            </a:r>
            <a:r>
              <a:rPr lang="lt-LT" sz="2800" strike="noStrike" spc="-1" dirty="0">
                <a:solidFill>
                  <a:srgbClr val="000000"/>
                </a:solidFill>
                <a:latin typeface="Calibri" panose="020F0502020204030204" pitchFamily="34" charset="0"/>
                <a:cs typeface="Calibri" panose="020F0502020204030204" pitchFamily="34" charset="0"/>
              </a:rPr>
              <a:t>.</a:t>
            </a:r>
            <a:endParaRPr lang="de-DE" sz="2800" strike="noStrike" spc="-1" dirty="0">
              <a:latin typeface="Calibri" panose="020F0502020204030204" pitchFamily="34" charset="0"/>
              <a:cs typeface="Calibri" panose="020F0502020204030204" pitchFamily="34" charset="0"/>
            </a:endParaRPr>
          </a:p>
          <a:p>
            <a:pPr>
              <a:lnSpc>
                <a:spcPct val="100000"/>
              </a:lnSpc>
              <a:spcBef>
                <a:spcPts val="1134"/>
              </a:spcBef>
            </a:pPr>
            <a:endParaRPr lang="de-DE" sz="280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lt-LT" sz="2800" spc="-1" dirty="0">
                <a:solidFill>
                  <a:srgbClr val="000000"/>
                </a:solidFill>
                <a:latin typeface="Calibri" panose="020F0502020204030204" pitchFamily="34" charset="0"/>
                <a:cs typeface="Calibri" panose="020F0502020204030204" pitchFamily="34" charset="0"/>
              </a:rPr>
              <a:t>Rastų </a:t>
            </a:r>
            <a:r>
              <a:rPr lang="en-US" sz="2800" spc="-1" dirty="0" err="1">
                <a:solidFill>
                  <a:srgbClr val="000000"/>
                </a:solidFill>
                <a:latin typeface="Calibri" panose="020F0502020204030204" pitchFamily="34" charset="0"/>
                <a:cs typeface="Calibri" panose="020F0502020204030204" pitchFamily="34" charset="0"/>
              </a:rPr>
              <a:t>duomenų</a:t>
            </a:r>
            <a:r>
              <a:rPr lang="en-US" sz="2800" spc="-1" dirty="0">
                <a:solidFill>
                  <a:srgbClr val="000000"/>
                </a:solidFill>
                <a:latin typeface="Calibri" panose="020F0502020204030204" pitchFamily="34" charset="0"/>
                <a:cs typeface="Calibri" panose="020F0502020204030204" pitchFamily="34" charset="0"/>
              </a:rPr>
              <a:t> </a:t>
            </a:r>
            <a:r>
              <a:rPr lang="en-US" sz="2800" spc="-1" dirty="0" err="1">
                <a:solidFill>
                  <a:srgbClr val="000000"/>
                </a:solidFill>
                <a:latin typeface="Calibri" panose="020F0502020204030204" pitchFamily="34" charset="0"/>
                <a:cs typeface="Calibri" panose="020F0502020204030204" pitchFamily="34" charset="0"/>
              </a:rPr>
              <a:t>tvarkym</a:t>
            </a:r>
            <a:r>
              <a:rPr lang="lt-LT" sz="2800" spc="-1" dirty="0">
                <a:solidFill>
                  <a:srgbClr val="000000"/>
                </a:solidFill>
                <a:latin typeface="Calibri" panose="020F0502020204030204" pitchFamily="34" charset="0"/>
                <a:cs typeface="Calibri" panose="020F0502020204030204" pitchFamily="34" charset="0"/>
              </a:rPr>
              <a:t>ą:</a:t>
            </a:r>
            <a:endParaRPr lang="de-DE" sz="2800" strike="noStrike" spc="-1" dirty="0">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de-DE" sz="2800" strike="noStrike" spc="-1" dirty="0" err="1">
                <a:solidFill>
                  <a:srgbClr val="000000"/>
                </a:solidFill>
                <a:latin typeface="Calibri" panose="020F0502020204030204" pitchFamily="34" charset="0"/>
                <a:cs typeface="Calibri" panose="020F0502020204030204" pitchFamily="34" charset="0"/>
              </a:rPr>
              <a:t>poreik</a:t>
            </a:r>
            <a:r>
              <a:rPr lang="lt-LT" sz="2800" strike="noStrike" spc="-1" dirty="0">
                <a:solidFill>
                  <a:srgbClr val="000000"/>
                </a:solidFill>
                <a:latin typeface="Calibri" panose="020F0502020204030204" pitchFamily="34" charset="0"/>
                <a:cs typeface="Calibri" panose="020F0502020204030204" pitchFamily="34" charset="0"/>
              </a:rPr>
              <a:t>į</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saugoti</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duomenis</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serveris</a:t>
            </a:r>
            <a:r>
              <a:rPr lang="de-DE" sz="2800" strike="noStrike" spc="-1" dirty="0">
                <a:solidFill>
                  <a:srgbClr val="000000"/>
                </a:solidFill>
                <a:latin typeface="Calibri" panose="020F0502020204030204" pitchFamily="34" charset="0"/>
                <a:cs typeface="Calibri" panose="020F0502020204030204" pitchFamily="34" charset="0"/>
              </a:rPr>
              <a:t> / </a:t>
            </a:r>
            <a:r>
              <a:rPr lang="de-DE" sz="2800" strike="noStrike" spc="-1" dirty="0" err="1">
                <a:solidFill>
                  <a:srgbClr val="000000"/>
                </a:solidFill>
                <a:latin typeface="Calibri" panose="020F0502020204030204" pitchFamily="34" charset="0"/>
                <a:cs typeface="Calibri" panose="020F0502020204030204" pitchFamily="34" charset="0"/>
              </a:rPr>
              <a:t>debesis</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atsarginės</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duomenų</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kopijos</a:t>
            </a:r>
            <a:r>
              <a:rPr lang="de-DE" sz="2800" strike="noStrike" spc="-1" dirty="0">
                <a:solidFill>
                  <a:srgbClr val="000000"/>
                </a:solidFill>
                <a:latin typeface="Calibri" panose="020F0502020204030204" pitchFamily="34" charset="0"/>
                <a:cs typeface="Calibri" panose="020F0502020204030204" pitchFamily="34" charset="0"/>
              </a:rPr>
              <a:t>)</a:t>
            </a:r>
            <a:r>
              <a:rPr lang="lt-LT" sz="2800" strike="noStrike" spc="-1" dirty="0">
                <a:solidFill>
                  <a:srgbClr val="000000"/>
                </a:solidFill>
                <a:latin typeface="Calibri" panose="020F0502020204030204" pitchFamily="34" charset="0"/>
                <a:cs typeface="Calibri" panose="020F0502020204030204" pitchFamily="34" charset="0"/>
              </a:rPr>
              <a:t>,</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lt-LT" sz="2800" strike="noStrike" spc="-1" dirty="0">
                <a:solidFill>
                  <a:srgbClr val="000000"/>
                </a:solidFill>
                <a:latin typeface="Calibri" panose="020F0502020204030204" pitchFamily="34" charset="0"/>
                <a:cs typeface="Calibri" panose="020F0502020204030204" pitchFamily="34" charset="0"/>
              </a:rPr>
              <a:t>būtinybę i</a:t>
            </a:r>
            <a:r>
              <a:rPr lang="de-DE" sz="2800" strike="noStrike" spc="-1" dirty="0" err="1">
                <a:solidFill>
                  <a:srgbClr val="000000"/>
                </a:solidFill>
                <a:latin typeface="Calibri" panose="020F0502020204030204" pitchFamily="34" charset="0"/>
                <a:cs typeface="Calibri" panose="020F0502020204030204" pitchFamily="34" charset="0"/>
              </a:rPr>
              <a:t>ššifruoti</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duomenis</a:t>
            </a:r>
            <a:r>
              <a:rPr lang="lt-LT" sz="2800" strike="noStrike" spc="-1" dirty="0">
                <a:solidFill>
                  <a:srgbClr val="000000"/>
                </a:solidFill>
                <a:latin typeface="Calibri" panose="020F0502020204030204" pitchFamily="34" charset="0"/>
                <a:cs typeface="Calibri" panose="020F0502020204030204" pitchFamily="34" charset="0"/>
              </a:rPr>
              <a:t>,</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lt-LT" sz="2800" strike="noStrike" spc="-1" dirty="0">
                <a:solidFill>
                  <a:srgbClr val="000000"/>
                </a:solidFill>
                <a:latin typeface="Calibri" panose="020F0502020204030204" pitchFamily="34" charset="0"/>
                <a:cs typeface="Calibri" panose="020F0502020204030204" pitchFamily="34" charset="0"/>
              </a:rPr>
              <a:t>Būtinybę </a:t>
            </a:r>
            <a:r>
              <a:rPr lang="de-DE" sz="2800" strike="noStrike" spc="-1" dirty="0" err="1">
                <a:solidFill>
                  <a:srgbClr val="000000"/>
                </a:solidFill>
                <a:latin typeface="Calibri" panose="020F0502020204030204" pitchFamily="34" charset="0"/>
                <a:cs typeface="Calibri" panose="020F0502020204030204" pitchFamily="34" charset="0"/>
              </a:rPr>
              <a:t>klasifikuoti</a:t>
            </a:r>
            <a:r>
              <a:rPr lang="de-DE" sz="2800" strike="noStrike" spc="-1" dirty="0">
                <a:solidFill>
                  <a:srgbClr val="000000"/>
                </a:solidFill>
                <a:latin typeface="Calibri" panose="020F0502020204030204" pitchFamily="34" charset="0"/>
                <a:cs typeface="Calibri" panose="020F0502020204030204" pitchFamily="34" charset="0"/>
              </a:rPr>
              <a:t> ir </a:t>
            </a:r>
            <a:r>
              <a:rPr lang="de-DE" sz="2800" strike="noStrike" spc="-1" dirty="0" err="1">
                <a:solidFill>
                  <a:srgbClr val="000000"/>
                </a:solidFill>
                <a:latin typeface="Calibri" panose="020F0502020204030204" pitchFamily="34" charset="0"/>
                <a:cs typeface="Calibri" panose="020F0502020204030204" pitchFamily="34" charset="0"/>
              </a:rPr>
              <a:t>vertinti</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duomenis</a:t>
            </a:r>
            <a:r>
              <a:rPr lang="lt-LT" sz="2800" spc="-1" dirty="0">
                <a:solidFill>
                  <a:srgbClr val="000000"/>
                </a:solidFill>
                <a:latin typeface="Calibri" panose="020F0502020204030204" pitchFamily="34" charset="0"/>
                <a:cs typeface="Calibri" panose="020F0502020204030204" pitchFamily="34" charset="0"/>
              </a:rPr>
              <a:t>,</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lt-LT" sz="2800" strike="noStrike" spc="-1" dirty="0">
                <a:solidFill>
                  <a:srgbClr val="000000"/>
                </a:solidFill>
                <a:latin typeface="Calibri" panose="020F0502020204030204" pitchFamily="34" charset="0"/>
                <a:cs typeface="Calibri" panose="020F0502020204030204" pitchFamily="34" charset="0"/>
              </a:rPr>
              <a:t>Būtinybę turėti </a:t>
            </a:r>
            <a:r>
              <a:rPr lang="de-DE" sz="2800" strike="noStrike" spc="-1" dirty="0" err="1">
                <a:solidFill>
                  <a:srgbClr val="000000"/>
                </a:solidFill>
                <a:latin typeface="Calibri" panose="020F0502020204030204" pitchFamily="34" charset="0"/>
                <a:cs typeface="Calibri" panose="020F0502020204030204" pitchFamily="34" charset="0"/>
              </a:rPr>
              <a:t>licencij</a:t>
            </a:r>
            <a:r>
              <a:rPr lang="lt-LT" sz="2800" strike="noStrike" spc="-1" dirty="0">
                <a:solidFill>
                  <a:srgbClr val="000000"/>
                </a:solidFill>
                <a:latin typeface="Calibri" panose="020F0502020204030204" pitchFamily="34" charset="0"/>
                <a:cs typeface="Calibri" panose="020F0502020204030204" pitchFamily="34" charset="0"/>
              </a:rPr>
              <a:t>ą</a:t>
            </a:r>
            <a:r>
              <a:rPr lang="de-DE" sz="2800" strike="noStrike" spc="-1" dirty="0">
                <a:solidFill>
                  <a:srgbClr val="000000"/>
                </a:solidFill>
                <a:latin typeface="Calibri" panose="020F0502020204030204" pitchFamily="34" charset="0"/>
                <a:cs typeface="Calibri" panose="020F0502020204030204" pitchFamily="34" charset="0"/>
              </a:rPr>
              <a:t> ir (</a:t>
            </a:r>
            <a:r>
              <a:rPr lang="de-DE" sz="2800" strike="noStrike" spc="-1" dirty="0" err="1">
                <a:solidFill>
                  <a:srgbClr val="000000"/>
                </a:solidFill>
                <a:latin typeface="Calibri" panose="020F0502020204030204" pitchFamily="34" charset="0"/>
                <a:cs typeface="Calibri" panose="020F0502020204030204" pitchFamily="34" charset="0"/>
              </a:rPr>
              <a:t>arba</a:t>
            </a:r>
            <a:r>
              <a:rPr lang="de-DE" sz="2800" strike="noStrike" spc="-1" dirty="0">
                <a:solidFill>
                  <a:srgbClr val="000000"/>
                </a:solidFill>
                <a:latin typeface="Calibri" panose="020F0502020204030204" pitchFamily="34" charset="0"/>
                <a:cs typeface="Calibri" panose="020F0502020204030204" pitchFamily="34" charset="0"/>
              </a:rPr>
              <a:t>) </a:t>
            </a:r>
            <a:r>
              <a:rPr lang="lt-LT" sz="2800" strike="noStrike" spc="-1" dirty="0">
                <a:solidFill>
                  <a:srgbClr val="000000"/>
                </a:solidFill>
                <a:latin typeface="Calibri" panose="020F0502020204030204" pitchFamily="34" charset="0"/>
                <a:cs typeface="Calibri" panose="020F0502020204030204" pitchFamily="34" charset="0"/>
              </a:rPr>
              <a:t>naudoti </a:t>
            </a:r>
            <a:r>
              <a:rPr lang="de-DE" sz="2800" strike="noStrike" spc="-1" dirty="0" err="1">
                <a:solidFill>
                  <a:srgbClr val="000000"/>
                </a:solidFill>
                <a:latin typeface="Calibri" panose="020F0502020204030204" pitchFamily="34" charset="0"/>
                <a:cs typeface="Calibri" panose="020F0502020204030204" pitchFamily="34" charset="0"/>
              </a:rPr>
              <a:t>speciali</a:t>
            </a:r>
            <a:r>
              <a:rPr lang="lt-LT" sz="2800" strike="noStrike" spc="-1" dirty="0">
                <a:solidFill>
                  <a:srgbClr val="000000"/>
                </a:solidFill>
                <a:latin typeface="Calibri" panose="020F0502020204030204" pitchFamily="34" charset="0"/>
                <a:cs typeface="Calibri" panose="020F0502020204030204" pitchFamily="34" charset="0"/>
              </a:rPr>
              <a:t>ą</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programin</a:t>
            </a:r>
            <a:r>
              <a:rPr lang="lt-LT" sz="2800" spc="-1" dirty="0">
                <a:solidFill>
                  <a:srgbClr val="000000"/>
                </a:solidFill>
                <a:latin typeface="Calibri" panose="020F0502020204030204" pitchFamily="34" charset="0"/>
                <a:cs typeface="Calibri" panose="020F0502020204030204" pitchFamily="34" charset="0"/>
              </a:rPr>
              <a:t>ę</a:t>
            </a:r>
            <a:r>
              <a:rPr lang="de-DE" sz="2800" strike="noStrike" spc="-1" dirty="0">
                <a:solidFill>
                  <a:srgbClr val="000000"/>
                </a:solidFill>
                <a:latin typeface="Calibri" panose="020F0502020204030204" pitchFamily="34" charset="0"/>
                <a:cs typeface="Calibri" panose="020F0502020204030204" pitchFamily="34" charset="0"/>
              </a:rPr>
              <a:t> </a:t>
            </a:r>
            <a:r>
              <a:rPr lang="de-DE" sz="2800" strike="noStrike" spc="-1" dirty="0" err="1">
                <a:solidFill>
                  <a:srgbClr val="000000"/>
                </a:solidFill>
                <a:latin typeface="Calibri" panose="020F0502020204030204" pitchFamily="34" charset="0"/>
                <a:cs typeface="Calibri" panose="020F0502020204030204" pitchFamily="34" charset="0"/>
              </a:rPr>
              <a:t>įrang</a:t>
            </a:r>
            <a:r>
              <a:rPr lang="lt-LT" sz="2800" strike="noStrike" spc="-1" dirty="0">
                <a:solidFill>
                  <a:srgbClr val="000000"/>
                </a:solidFill>
                <a:latin typeface="Calibri" panose="020F0502020204030204" pitchFamily="34" charset="0"/>
                <a:cs typeface="Calibri" panose="020F0502020204030204" pitchFamily="34" charset="0"/>
              </a:rPr>
              <a:t>ą,</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r>
              <a:rPr lang="en-US" sz="2800" spc="-1" dirty="0">
                <a:solidFill>
                  <a:srgbClr val="000000"/>
                </a:solidFill>
                <a:latin typeface="Calibri" panose="020F0502020204030204" pitchFamily="34" charset="0"/>
                <a:cs typeface="Calibri" panose="020F0502020204030204" pitchFamily="34" charset="0"/>
              </a:rPr>
              <a:t>duomenų perdavimo atveju &gt; </a:t>
            </a:r>
            <a:r>
              <a:rPr lang="lt-LT" sz="2800" spc="-1" dirty="0">
                <a:solidFill>
                  <a:srgbClr val="000000"/>
                </a:solidFill>
                <a:latin typeface="Calibri" panose="020F0502020204030204" pitchFamily="34" charset="0"/>
                <a:cs typeface="Calibri" panose="020F0502020204030204" pitchFamily="34" charset="0"/>
              </a:rPr>
              <a:t>ištisinį („</a:t>
            </a:r>
            <a:r>
              <a:rPr lang="lt-LT" sz="2800" spc="-1" dirty="0" err="1">
                <a:solidFill>
                  <a:srgbClr val="000000"/>
                </a:solidFill>
                <a:latin typeface="Calibri" panose="020F0502020204030204" pitchFamily="34" charset="0"/>
                <a:cs typeface="Calibri" panose="020F0502020204030204" pitchFamily="34" charset="0"/>
              </a:rPr>
              <a:t>end</a:t>
            </a:r>
            <a:r>
              <a:rPr lang="lt-LT" sz="2800" spc="-1" dirty="0">
                <a:solidFill>
                  <a:srgbClr val="000000"/>
                </a:solidFill>
                <a:latin typeface="Calibri" panose="020F0502020204030204" pitchFamily="34" charset="0"/>
                <a:cs typeface="Calibri" panose="020F0502020204030204" pitchFamily="34" charset="0"/>
              </a:rPr>
              <a:t>-to-</a:t>
            </a:r>
            <a:r>
              <a:rPr lang="lt-LT" sz="2800" spc="-1" dirty="0" err="1">
                <a:solidFill>
                  <a:srgbClr val="000000"/>
                </a:solidFill>
                <a:latin typeface="Calibri" panose="020F0502020204030204" pitchFamily="34" charset="0"/>
                <a:cs typeface="Calibri" panose="020F0502020204030204" pitchFamily="34" charset="0"/>
              </a:rPr>
              <a:t>end</a:t>
            </a:r>
            <a:r>
              <a:rPr lang="lt-LT" sz="2800" spc="-1" dirty="0">
                <a:solidFill>
                  <a:srgbClr val="000000"/>
                </a:solidFill>
                <a:latin typeface="Calibri" panose="020F0502020204030204" pitchFamily="34" charset="0"/>
                <a:cs typeface="Calibri" panose="020F0502020204030204" pitchFamily="34" charset="0"/>
              </a:rPr>
              <a:t>“) </a:t>
            </a:r>
            <a:r>
              <a:rPr lang="en-US" sz="2800" spc="-1" dirty="0" err="1">
                <a:solidFill>
                  <a:srgbClr val="000000"/>
                </a:solidFill>
                <a:latin typeface="Calibri" panose="020F0502020204030204" pitchFamily="34" charset="0"/>
                <a:cs typeface="Calibri" panose="020F0502020204030204" pitchFamily="34" charset="0"/>
              </a:rPr>
              <a:t>šifravim</a:t>
            </a:r>
            <a:r>
              <a:rPr lang="lt-LT" sz="2800" spc="-1" dirty="0">
                <a:solidFill>
                  <a:srgbClr val="000000"/>
                </a:solidFill>
                <a:latin typeface="Calibri" panose="020F0502020204030204" pitchFamily="34" charset="0"/>
                <a:cs typeface="Calibri" panose="020F0502020204030204" pitchFamily="34" charset="0"/>
              </a:rPr>
              <a:t>ą</a:t>
            </a:r>
            <a:r>
              <a:rPr lang="en-US" sz="2800" spc="-1" dirty="0">
                <a:solidFill>
                  <a:srgbClr val="000000"/>
                </a:solidFill>
                <a:latin typeface="Calibri" panose="020F0502020204030204" pitchFamily="34" charset="0"/>
                <a:cs typeface="Calibri" panose="020F0502020204030204" pitchFamily="34" charset="0"/>
              </a:rPr>
              <a:t>.</a:t>
            </a:r>
          </a:p>
          <a:p>
            <a:pPr marL="864000" lvl="1" indent="-323640">
              <a:lnSpc>
                <a:spcPct val="100000"/>
              </a:lnSpc>
              <a:spcBef>
                <a:spcPts val="1134"/>
              </a:spcBef>
              <a:buClr>
                <a:srgbClr val="000000"/>
              </a:buClr>
              <a:buSzPct val="75000"/>
              <a:buFont typeface="Symbol"/>
              <a:buChar char=""/>
            </a:pPr>
            <a:r>
              <a:rPr lang="en-US" sz="2800" spc="-1" dirty="0">
                <a:solidFill>
                  <a:srgbClr val="000000"/>
                </a:solidFill>
                <a:latin typeface="Calibri" panose="020F0502020204030204" pitchFamily="34" charset="0"/>
                <a:cs typeface="Calibri" panose="020F0502020204030204" pitchFamily="34" charset="0"/>
              </a:rPr>
              <a:t>specialios vertinimo programinės </a:t>
            </a:r>
            <a:r>
              <a:rPr lang="en-US" sz="2800" spc="-1" dirty="0" err="1">
                <a:solidFill>
                  <a:srgbClr val="000000"/>
                </a:solidFill>
                <a:latin typeface="Calibri" panose="020F0502020204030204" pitchFamily="34" charset="0"/>
                <a:cs typeface="Calibri" panose="020F0502020204030204" pitchFamily="34" charset="0"/>
              </a:rPr>
              <a:t>įrangos</a:t>
            </a:r>
            <a:r>
              <a:rPr lang="en-US" sz="2800" spc="-1" dirty="0">
                <a:solidFill>
                  <a:srgbClr val="000000"/>
                </a:solidFill>
                <a:latin typeface="Calibri" panose="020F0502020204030204" pitchFamily="34" charset="0"/>
                <a:cs typeface="Calibri" panose="020F0502020204030204" pitchFamily="34" charset="0"/>
              </a:rPr>
              <a:t> </a:t>
            </a:r>
            <a:r>
              <a:rPr lang="en-US" sz="2800" spc="-1" dirty="0" err="1">
                <a:solidFill>
                  <a:srgbClr val="000000"/>
                </a:solidFill>
                <a:latin typeface="Calibri" panose="020F0502020204030204" pitchFamily="34" charset="0"/>
                <a:cs typeface="Calibri" panose="020F0502020204030204" pitchFamily="34" charset="0"/>
              </a:rPr>
              <a:t>naudoji</a:t>
            </a:r>
            <a:r>
              <a:rPr lang="lt-LT" sz="2800" spc="-1" dirty="0" err="1">
                <a:solidFill>
                  <a:srgbClr val="000000"/>
                </a:solidFill>
                <a:latin typeface="Calibri" panose="020F0502020204030204" pitchFamily="34" charset="0"/>
                <a:cs typeface="Calibri" panose="020F0502020204030204" pitchFamily="34" charset="0"/>
              </a:rPr>
              <a:t>mą</a:t>
            </a:r>
            <a:r>
              <a:rPr lang="lt-LT" sz="2800" spc="-1" dirty="0">
                <a:solidFill>
                  <a:srgbClr val="000000"/>
                </a:solidFill>
                <a:latin typeface="Calibri" panose="020F0502020204030204" pitchFamily="34" charset="0"/>
                <a:cs typeface="Calibri" panose="020F0502020204030204" pitchFamily="34" charset="0"/>
              </a:rPr>
              <a:t>.</a:t>
            </a:r>
            <a:endParaRPr lang="en-US" sz="2800" spc="-1" dirty="0">
              <a:solidFill>
                <a:srgbClr val="000000"/>
              </a:solidFill>
              <a:latin typeface="Calibri" panose="020F0502020204030204" pitchFamily="34" charset="0"/>
              <a:cs typeface="Calibri" panose="020F0502020204030204" pitchFamily="34" charset="0"/>
            </a:endParaRPr>
          </a:p>
          <a:p>
            <a:pPr marL="864000" lvl="1" indent="-323640">
              <a:lnSpc>
                <a:spcPct val="100000"/>
              </a:lnSpc>
              <a:spcBef>
                <a:spcPts val="1134"/>
              </a:spcBef>
              <a:buClr>
                <a:srgbClr val="000000"/>
              </a:buClr>
              <a:buSzPct val="75000"/>
              <a:buFont typeface="Symbol"/>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BB3E8782-21ED-4213-BB0D-60F2F5AC9091}"/>
              </a:ext>
            </a:extLst>
          </p:cNvPr>
          <p:cNvSpPr>
            <a:spLocks noGrp="1"/>
          </p:cNvSpPr>
          <p:nvPr>
            <p:ph type="sldNum" sz="quarter" idx="12"/>
          </p:nvPr>
        </p:nvSpPr>
        <p:spPr/>
        <p:txBody>
          <a:bodyPr/>
          <a:lstStyle/>
          <a:p>
            <a:fld id="{7579CEA6-CDEA-4F41-8961-74C0A3507F1C}" type="slidenum">
              <a:rPr lang="hu-HU" smtClean="0"/>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3"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pc="-1" dirty="0">
                <a:solidFill>
                  <a:srgbClr val="000000"/>
                </a:solidFill>
                <a:latin typeface="Calibri Light"/>
                <a:ea typeface="DejaVu Sans"/>
              </a:rPr>
              <a:t>C </a:t>
            </a:r>
            <a:r>
              <a:rPr lang="de-DE" sz="4400" b="1" strike="noStrike" spc="-1" dirty="0">
                <a:solidFill>
                  <a:srgbClr val="000000"/>
                </a:solidFill>
                <a:latin typeface="Calibri Light"/>
                <a:ea typeface="DejaVu Sans"/>
              </a:rPr>
              <a:t>-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64"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5" name="CustomShape 3"/>
          <p:cNvSpPr/>
          <p:nvPr/>
        </p:nvSpPr>
        <p:spPr>
          <a:xfrm>
            <a:off x="838080" y="1552510"/>
            <a:ext cx="9534769" cy="480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nSpc>
                <a:spcPct val="90000"/>
              </a:lnSpc>
              <a:spcBef>
                <a:spcPts val="1001"/>
              </a:spcBef>
            </a:pPr>
            <a:endParaRPr lang="de-DE" sz="1800" b="0" strike="noStrike" spc="-1" dirty="0">
              <a:latin typeface="Arial"/>
            </a:endParaRPr>
          </a:p>
          <a:p>
            <a:pPr>
              <a:lnSpc>
                <a:spcPct val="90000"/>
              </a:lnSpc>
              <a:spcBef>
                <a:spcPts val="1001"/>
              </a:spcBef>
            </a:pPr>
            <a:r>
              <a:rPr lang="de-DE" sz="2800" spc="-1" dirty="0" err="1">
                <a:solidFill>
                  <a:srgbClr val="000000"/>
                </a:solidFill>
                <a:latin typeface="Calibri" panose="020F0502020204030204" pitchFamily="34" charset="0"/>
                <a:cs typeface="Calibri" panose="020F0502020204030204" pitchFamily="34" charset="0"/>
              </a:rPr>
              <a:t>Analizuodami paimtus duomenis</a:t>
            </a:r>
            <a:r>
              <a:rPr lang="de-DE" sz="2800" spc="-1" dirty="0">
                <a:solidFill>
                  <a:srgbClr val="000000"/>
                </a:solidFill>
                <a:latin typeface="Calibri" panose="020F0502020204030204" pitchFamily="34" charset="0"/>
                <a:cs typeface="Calibri" panose="020F0502020204030204" pitchFamily="34" charset="0"/>
              </a:rPr>
              <a:t>, apgalvokite</a:t>
            </a:r>
            <a:r>
              <a:rPr lang="de-DE" sz="2800" spc="-1" dirty="0" err="1">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ar jie </a:t>
            </a:r>
            <a:r>
              <a:rPr lang="de-DE" sz="2800" spc="-1" dirty="0" err="1">
                <a:solidFill>
                  <a:srgbClr val="000000"/>
                </a:solidFill>
                <a:latin typeface="Calibri" panose="020F0502020204030204" pitchFamily="34" charset="0"/>
                <a:cs typeface="Calibri" panose="020F0502020204030204" pitchFamily="34" charset="0"/>
              </a:rPr>
              <a:t>turi </a:t>
            </a:r>
            <a:r>
              <a:rPr lang="de-DE" sz="2800" b="0" strike="noStrike" spc="-1" dirty="0" err="1">
                <a:solidFill>
                  <a:srgbClr val="000000"/>
                </a:solidFill>
                <a:latin typeface="Calibri" panose="020F0502020204030204" pitchFamily="34" charset="0"/>
                <a:cs typeface="Calibri" panose="020F0502020204030204" pitchFamily="34" charset="0"/>
              </a:rPr>
              <a:t>konkrečią įrodomąją vertę</a:t>
            </a:r>
            <a:r>
              <a:rPr lang="de-DE" sz="2800" b="0" strike="noStrike" spc="-1" dirty="0">
                <a:solidFill>
                  <a:srgbClr val="000000"/>
                </a:solidFill>
                <a:latin typeface="Calibri" panose="020F0502020204030204" pitchFamily="34" charset="0"/>
                <a:cs typeface="Calibri" panose="020F0502020204030204" pitchFamily="34" charset="0"/>
              </a:rPr>
              <a:t>:</a:t>
            </a:r>
          </a:p>
          <a:p>
            <a:pPr>
              <a:lnSpc>
                <a:spcPct val="90000"/>
              </a:lnSpc>
              <a:spcBef>
                <a:spcPts val="1001"/>
              </a:spcBef>
            </a:pP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lt-LT" sz="2800" b="0" strike="noStrike" spc="-1" dirty="0">
                <a:solidFill>
                  <a:srgbClr val="000000"/>
                </a:solidFill>
                <a:latin typeface="Calibri" panose="020F0502020204030204" pitchFamily="34" charset="0"/>
                <a:cs typeface="Calibri" panose="020F0502020204030204" pitchFamily="34" charset="0"/>
              </a:rPr>
              <a:t>Kriminalistikos </a:t>
            </a:r>
            <a:r>
              <a:rPr lang="de-DE" sz="2800" b="0" strike="noStrike" spc="-1" dirty="0" err="1">
                <a:solidFill>
                  <a:srgbClr val="000000"/>
                </a:solidFill>
                <a:latin typeface="Calibri" panose="020F0502020204030204" pitchFamily="34" charset="0"/>
                <a:cs typeface="Calibri" panose="020F0502020204030204" pitchFamily="34" charset="0"/>
              </a:rPr>
              <a:t>duomenys</a:t>
            </a:r>
            <a:r>
              <a:rPr lang="de-DE" sz="2800" b="0" strike="noStrike" spc="-1" dirty="0">
                <a:solidFill>
                  <a:srgbClr val="000000"/>
                </a:solidFill>
                <a:latin typeface="Calibri" panose="020F0502020204030204" pitchFamily="34" charset="0"/>
                <a:cs typeface="Calibri" panose="020F0502020204030204" pitchFamily="34" charset="0"/>
              </a:rPr>
              <a:t> &gt; </a:t>
            </a:r>
            <a:r>
              <a:rPr lang="de-DE" sz="2800" b="0" strike="noStrike" spc="-1" dirty="0" err="1">
                <a:solidFill>
                  <a:srgbClr val="000000"/>
                </a:solidFill>
                <a:latin typeface="Calibri" panose="020F0502020204030204" pitchFamily="34" charset="0"/>
                <a:cs typeface="Calibri" panose="020F0502020204030204" pitchFamily="34" charset="0"/>
              </a:rPr>
              <a:t>kriminalistikos</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mokslo</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naudojimas</a:t>
            </a: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Calibri" panose="020F0502020204030204" pitchFamily="34" charset="0"/>
                <a:cs typeface="Calibri" panose="020F0502020204030204" pitchFamily="34" charset="0"/>
              </a:rPr>
              <a:t>finansiniai</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tyrimai</a:t>
            </a:r>
            <a:r>
              <a:rPr lang="de-DE" sz="2800" b="0" strike="noStrike" spc="-1" dirty="0">
                <a:solidFill>
                  <a:srgbClr val="000000"/>
                </a:solidFill>
                <a:latin typeface="Calibri" panose="020F0502020204030204" pitchFamily="34" charset="0"/>
                <a:cs typeface="Calibri" panose="020F0502020204030204" pitchFamily="34" charset="0"/>
              </a:rPr>
              <a:t> &gt; </a:t>
            </a:r>
            <a:r>
              <a:rPr lang="de-DE" sz="2800" b="0" strike="noStrike" spc="-1" dirty="0" err="1">
                <a:solidFill>
                  <a:srgbClr val="000000"/>
                </a:solidFill>
                <a:latin typeface="Calibri" panose="020F0502020204030204" pitchFamily="34" charset="0"/>
                <a:cs typeface="Calibri" panose="020F0502020204030204" pitchFamily="34" charset="0"/>
              </a:rPr>
              <a:t>pinigų</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paieška</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konfiskavimas</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turto</a:t>
            </a:r>
            <a:r>
              <a:rPr lang="de-DE" sz="2800" b="0" strike="noStrike" spc="-1" dirty="0">
                <a:solidFill>
                  <a:srgbClr val="000000"/>
                </a:solidFill>
                <a:latin typeface="Calibri" panose="020F0502020204030204" pitchFamily="34" charset="0"/>
                <a:cs typeface="Calibri" panose="020F0502020204030204" pitchFamily="34" charset="0"/>
              </a:rPr>
              <a:t> </a:t>
            </a:r>
            <a:r>
              <a:rPr lang="de-DE" sz="2800" b="0" strike="noStrike" spc="-1" dirty="0" err="1">
                <a:solidFill>
                  <a:srgbClr val="000000"/>
                </a:solidFill>
                <a:latin typeface="Calibri" panose="020F0502020204030204" pitchFamily="34" charset="0"/>
                <a:cs typeface="Calibri" panose="020F0502020204030204" pitchFamily="34" charset="0"/>
              </a:rPr>
              <a:t>susigrąžinimas</a:t>
            </a:r>
            <a:r>
              <a:rPr lang="lt-LT" sz="2800" b="0" strike="noStrike" spc="-1" dirty="0">
                <a:solidFill>
                  <a:srgbClr val="000000"/>
                </a:solidFill>
                <a:latin typeface="Calibri" panose="020F0502020204030204" pitchFamily="34" charset="0"/>
                <a:cs typeface="Calibri" panose="020F0502020204030204" pitchFamily="34" charset="0"/>
              </a:rPr>
              <a:t>,</a:t>
            </a:r>
            <a:endParaRPr lang="de-DE" sz="2800" b="0" strike="noStrike" spc="-1" dirty="0">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de-DE" sz="2800" spc="-1" dirty="0" err="1">
                <a:solidFill>
                  <a:srgbClr val="000000"/>
                </a:solidFill>
                <a:latin typeface="Calibri" panose="020F0502020204030204" pitchFamily="34" charset="0"/>
                <a:cs typeface="Calibri" panose="020F0502020204030204" pitchFamily="34" charset="0"/>
              </a:rPr>
              <a:t>turimų duomenų reikšmė </a:t>
            </a:r>
            <a:r>
              <a:rPr lang="de-DE" sz="2800" spc="-1" dirty="0">
                <a:solidFill>
                  <a:srgbClr val="000000"/>
                </a:solidFill>
                <a:latin typeface="Calibri" panose="020F0502020204030204" pitchFamily="34" charset="0"/>
                <a:cs typeface="Calibri" panose="020F0502020204030204" pitchFamily="34" charset="0"/>
              </a:rPr>
              <a:t>nagrinėjamai </a:t>
            </a:r>
            <a:r>
              <a:rPr lang="de-DE" sz="2800" spc="-1" dirty="0" err="1">
                <a:solidFill>
                  <a:srgbClr val="000000"/>
                </a:solidFill>
                <a:latin typeface="Calibri" panose="020F0502020204030204" pitchFamily="34" charset="0"/>
                <a:cs typeface="Calibri" panose="020F0502020204030204" pitchFamily="34" charset="0"/>
              </a:rPr>
              <a:t>nusikalstamai veikai (pvz., </a:t>
            </a:r>
            <a:r>
              <a:rPr lang="de-DE" sz="2800" b="0" strike="noStrike" spc="-1" dirty="0" err="1">
                <a:solidFill>
                  <a:srgbClr val="000000"/>
                </a:solidFill>
                <a:latin typeface="Calibri" panose="020F0502020204030204" pitchFamily="34" charset="0"/>
                <a:cs typeface="Calibri" panose="020F0502020204030204" pitchFamily="34" charset="0"/>
              </a:rPr>
              <a:t>sukčiavimui subsidijų srityje arba korupcijai</a:t>
            </a:r>
            <a:r>
              <a:rPr lang="de-DE" sz="2800" spc="-1" dirty="0" err="1">
                <a:solidFill>
                  <a:srgbClr val="000000"/>
                </a:solidFill>
                <a:latin typeface="Calibri" panose="020F0502020204030204" pitchFamily="34" charset="0"/>
                <a:cs typeface="Calibri" panose="020F0502020204030204" pitchFamily="34" charset="0"/>
              </a:rPr>
              <a:t>) </a:t>
            </a:r>
            <a:r>
              <a:rPr lang="de-DE" sz="2800" b="0" strike="noStrike" spc="-1" dirty="0">
                <a:solidFill>
                  <a:srgbClr val="000000"/>
                </a:solidFill>
                <a:latin typeface="Calibri" panose="020F0502020204030204" pitchFamily="34" charset="0"/>
                <a:cs typeface="Calibri" panose="020F0502020204030204" pitchFamily="34" charset="0"/>
              </a:rPr>
              <a:t>&gt; atitinkamų </a:t>
            </a:r>
            <a:r>
              <a:rPr lang="de-DE" sz="2800" b="0" strike="noStrike" spc="-1" dirty="0" err="1">
                <a:solidFill>
                  <a:srgbClr val="000000"/>
                </a:solidFill>
                <a:latin typeface="Calibri" panose="020F0502020204030204" pitchFamily="34" charset="0"/>
                <a:cs typeface="Calibri" panose="020F0502020204030204" pitchFamily="34" charset="0"/>
              </a:rPr>
              <a:t>duomenų atranka</a:t>
            </a:r>
            <a:endParaRPr lang="de-DE" sz="2800" b="0" strike="noStrike" spc="-1" dirty="0">
              <a:solidFill>
                <a:srgbClr val="000000"/>
              </a:solidFill>
              <a:latin typeface="Calibri" panose="020F0502020204030204" pitchFamily="34" charset="0"/>
              <a:cs typeface="Calibri" panose="020F0502020204030204" pitchFamily="34" charset="0"/>
            </a:endParaRPr>
          </a:p>
          <a:p>
            <a:pPr marL="457200" indent="-456480">
              <a:lnSpc>
                <a:spcPct val="90000"/>
              </a:lnSpc>
              <a:spcBef>
                <a:spcPts val="1001"/>
              </a:spcBef>
              <a:buClr>
                <a:srgbClr val="29567C"/>
              </a:buClr>
              <a:buFont typeface="Wingdings" charset="2"/>
              <a:buChar char=""/>
            </a:pPr>
            <a:r>
              <a:rPr lang="en-US" sz="2800" spc="-1" dirty="0">
                <a:latin typeface="Calibri" panose="020F0502020204030204" pitchFamily="34" charset="0"/>
                <a:cs typeface="Calibri" panose="020F0502020204030204" pitchFamily="34" charset="0"/>
              </a:rPr>
              <a:t>duomenų </a:t>
            </a:r>
            <a:r>
              <a:rPr lang="en-US" sz="2800" spc="-1" dirty="0" err="1">
                <a:latin typeface="Calibri" panose="020F0502020204030204" pitchFamily="34" charset="0"/>
                <a:cs typeface="Calibri" panose="020F0502020204030204" pitchFamily="34" charset="0"/>
              </a:rPr>
              <a:t>vertinimui</a:t>
            </a:r>
            <a:r>
              <a:rPr lang="en-US" sz="2800" spc="-1" dirty="0">
                <a:latin typeface="Calibri" panose="020F0502020204030204" pitchFamily="34" charset="0"/>
                <a:cs typeface="Calibri" panose="020F0502020204030204" pitchFamily="34" charset="0"/>
              </a:rPr>
              <a:t> </a:t>
            </a:r>
            <a:r>
              <a:rPr lang="en-US" sz="2800" spc="-1" dirty="0" err="1">
                <a:latin typeface="Calibri" panose="020F0502020204030204" pitchFamily="34" charset="0"/>
                <a:cs typeface="Calibri" panose="020F0502020204030204" pitchFamily="34" charset="0"/>
              </a:rPr>
              <a:t>pasitelk</a:t>
            </a:r>
            <a:r>
              <a:rPr lang="lt-LT" sz="2800" spc="-1" dirty="0" err="1">
                <a:latin typeface="Calibri" panose="020F0502020204030204" pitchFamily="34" charset="0"/>
                <a:cs typeface="Calibri" panose="020F0502020204030204" pitchFamily="34" charset="0"/>
              </a:rPr>
              <a:t>iant</a:t>
            </a:r>
            <a:r>
              <a:rPr lang="en-US" sz="2800" spc="-1" dirty="0">
                <a:latin typeface="Calibri" panose="020F0502020204030204" pitchFamily="34" charset="0"/>
                <a:cs typeface="Calibri" panose="020F0502020204030204" pitchFamily="34" charset="0"/>
              </a:rPr>
              <a:t> išorės ekspertus.</a:t>
            </a:r>
            <a:endParaRPr lang="de-DE" sz="2800" b="0" strike="noStrike" spc="-1" dirty="0">
              <a:latin typeface="Calibri" panose="020F0502020204030204" pitchFamily="34" charset="0"/>
              <a:cs typeface="Calibri" panose="020F0502020204030204" pitchFamily="34" charset="0"/>
            </a:endParaRPr>
          </a:p>
        </p:txBody>
      </p:sp>
      <p:sp>
        <p:nvSpPr>
          <p:cNvPr id="2" name="Dia számának helye 1">
            <a:extLst>
              <a:ext uri="{FF2B5EF4-FFF2-40B4-BE49-F238E27FC236}">
                <a16:creationId xmlns:a16="http://schemas.microsoft.com/office/drawing/2014/main" id="{056E0BF6-9A23-4C05-8F01-DCC3D83A2BF2}"/>
              </a:ext>
            </a:extLst>
          </p:cNvPr>
          <p:cNvSpPr>
            <a:spLocks noGrp="1"/>
          </p:cNvSpPr>
          <p:nvPr>
            <p:ph type="sldNum" sz="quarter" idx="12"/>
          </p:nvPr>
        </p:nvSpPr>
        <p:spPr/>
        <p:txBody>
          <a:bodyPr/>
          <a:lstStyle/>
          <a:p>
            <a:fld id="{7579CEA6-CDEA-4F41-8961-74C0A3507F1C}" type="slidenum">
              <a:rPr lang="hu-HU" smtClean="0"/>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7" name="CustomShape 1"/>
          <p:cNvSpPr/>
          <p:nvPr/>
        </p:nvSpPr>
        <p:spPr>
          <a:xfrm>
            <a:off x="838080" y="365040"/>
            <a:ext cx="98132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C - Teisiniai </a:t>
            </a:r>
            <a:r>
              <a:rPr lang="de-DE" sz="4400" b="1" strike="noStrike" spc="-1" dirty="0" err="1">
                <a:solidFill>
                  <a:srgbClr val="000000"/>
                </a:solidFill>
                <a:latin typeface="Calibri Light"/>
                <a:ea typeface="DejaVu Sans"/>
              </a:rPr>
              <a:t>bylų tvarkymo aspektai</a:t>
            </a:r>
            <a:endParaRPr lang="de-DE" sz="4400" b="0" strike="noStrike" spc="-1" dirty="0">
              <a:latin typeface="Arial"/>
            </a:endParaRPr>
          </a:p>
        </p:txBody>
      </p:sp>
      <p:sp>
        <p:nvSpPr>
          <p:cNvPr id="8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9" name="CustomShape 3"/>
          <p:cNvSpPr/>
          <p:nvPr/>
        </p:nvSpPr>
        <p:spPr>
          <a:xfrm>
            <a:off x="912240" y="1825560"/>
            <a:ext cx="9664920" cy="448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000" lnSpcReduction="20000"/>
          </a:bodyPr>
          <a:lstStyle/>
          <a:p>
            <a:pPr algn="just">
              <a:lnSpc>
                <a:spcPct val="90000"/>
              </a:lnSpc>
              <a:spcBef>
                <a:spcPts val="1001"/>
              </a:spcBef>
            </a:pPr>
            <a:r>
              <a:rPr lang="de-DE" sz="3700" b="0" strike="noStrike" spc="-1" dirty="0" err="1">
                <a:solidFill>
                  <a:srgbClr val="000000"/>
                </a:solidFill>
                <a:latin typeface="Calibri"/>
              </a:rPr>
              <a:t>Tvarkydami bylą</a:t>
            </a:r>
            <a:r>
              <a:rPr lang="de-DE" sz="3700" b="0" strike="noStrike" spc="-1" dirty="0">
                <a:solidFill>
                  <a:srgbClr val="000000"/>
                </a:solidFill>
                <a:latin typeface="Calibri"/>
              </a:rPr>
              <a:t>, </a:t>
            </a:r>
            <a:r>
              <a:rPr lang="de-DE" sz="3700" b="0" strike="noStrike" spc="-1" dirty="0" err="1">
                <a:solidFill>
                  <a:srgbClr val="000000"/>
                </a:solidFill>
                <a:latin typeface="Calibri"/>
              </a:rPr>
              <a:t>pagalvokite apie: </a:t>
            </a:r>
            <a:endParaRPr lang="de-DE" sz="3700" b="0" strike="noStrike" spc="-1" dirty="0">
              <a:latin typeface="Arial"/>
            </a:endParaRPr>
          </a:p>
          <a:p>
            <a:pPr algn="just">
              <a:lnSpc>
                <a:spcPct val="90000"/>
              </a:lnSpc>
              <a:spcBef>
                <a:spcPts val="1001"/>
              </a:spcBef>
            </a:pP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err="1">
                <a:solidFill>
                  <a:srgbClr val="000000"/>
                </a:solidFill>
                <a:latin typeface="Calibri"/>
              </a:rPr>
              <a:t>Duomenų</a:t>
            </a:r>
            <a:r>
              <a:rPr lang="de-DE" sz="3700" b="0" strike="noStrike" spc="-1" dirty="0">
                <a:solidFill>
                  <a:srgbClr val="000000"/>
                </a:solidFill>
                <a:latin typeface="Calibri"/>
              </a:rPr>
              <a:t> </a:t>
            </a:r>
            <a:r>
              <a:rPr lang="de-DE" sz="3700" b="0" strike="noStrike" spc="-1" dirty="0" err="1">
                <a:solidFill>
                  <a:srgbClr val="000000"/>
                </a:solidFill>
                <a:latin typeface="Calibri"/>
              </a:rPr>
              <a:t>apsaug</a:t>
            </a:r>
            <a:r>
              <a:rPr lang="lt-LT" sz="3700" b="0" strike="noStrike" spc="-1" dirty="0">
                <a:solidFill>
                  <a:srgbClr val="000000"/>
                </a:solidFill>
                <a:latin typeface="Calibri"/>
              </a:rPr>
              <a:t>ą</a:t>
            </a:r>
            <a:r>
              <a:rPr lang="de-DE" sz="3700" b="0" strike="noStrike" spc="-1" dirty="0">
                <a:solidFill>
                  <a:srgbClr val="000000"/>
                </a:solidFill>
                <a:latin typeface="Calibri"/>
              </a:rPr>
              <a:t> ir </a:t>
            </a:r>
            <a:r>
              <a:rPr lang="de-DE" sz="3700" b="0" strike="noStrike" spc="-1" dirty="0" err="1">
                <a:solidFill>
                  <a:srgbClr val="000000"/>
                </a:solidFill>
                <a:latin typeface="Calibri"/>
              </a:rPr>
              <a:t>teisėtų</a:t>
            </a:r>
            <a:r>
              <a:rPr lang="de-DE" sz="3700" b="0" strike="noStrike" spc="-1" dirty="0">
                <a:solidFill>
                  <a:srgbClr val="000000"/>
                </a:solidFill>
                <a:latin typeface="Calibri"/>
              </a:rPr>
              <a:t> </a:t>
            </a:r>
            <a:r>
              <a:rPr lang="de-DE" sz="3700" b="0" strike="noStrike" spc="-1" dirty="0" err="1">
                <a:solidFill>
                  <a:srgbClr val="000000"/>
                </a:solidFill>
                <a:latin typeface="Calibri"/>
              </a:rPr>
              <a:t>interesų</a:t>
            </a:r>
            <a:r>
              <a:rPr lang="de-DE" sz="3700" b="0" strike="noStrike" spc="-1" dirty="0">
                <a:solidFill>
                  <a:srgbClr val="000000"/>
                </a:solidFill>
                <a:latin typeface="Calibri"/>
              </a:rPr>
              <a:t> </a:t>
            </a:r>
            <a:r>
              <a:rPr lang="de-DE" sz="3700" b="0" strike="noStrike" spc="-1" dirty="0" err="1">
                <a:solidFill>
                  <a:srgbClr val="000000"/>
                </a:solidFill>
                <a:latin typeface="Calibri"/>
              </a:rPr>
              <a:t>apsaug</a:t>
            </a:r>
            <a:r>
              <a:rPr lang="lt-LT" sz="3700" b="0" strike="noStrike" spc="-1" dirty="0">
                <a:solidFill>
                  <a:srgbClr val="000000"/>
                </a:solidFill>
                <a:latin typeface="Calibri"/>
              </a:rPr>
              <a:t>ą,</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err="1">
                <a:solidFill>
                  <a:srgbClr val="000000"/>
                </a:solidFill>
                <a:latin typeface="Calibri"/>
                <a:ea typeface="DejaVu Sans"/>
              </a:rPr>
              <a:t>gynybos</a:t>
            </a:r>
            <a:r>
              <a:rPr lang="de-DE" sz="3700" b="0" strike="noStrike" spc="-1" dirty="0">
                <a:solidFill>
                  <a:srgbClr val="000000"/>
                </a:solidFill>
                <a:latin typeface="Calibri"/>
                <a:ea typeface="DejaVu Sans"/>
              </a:rPr>
              <a:t> </a:t>
            </a:r>
            <a:r>
              <a:rPr lang="lt-LT" sz="3700" b="0" strike="noStrike" spc="-1" dirty="0">
                <a:solidFill>
                  <a:srgbClr val="000000"/>
                </a:solidFill>
                <a:latin typeface="Calibri"/>
                <a:ea typeface="DejaVu Sans"/>
              </a:rPr>
              <a:t>advokato t</a:t>
            </a:r>
            <a:r>
              <a:rPr lang="de-DE" sz="3700" b="0" strike="noStrike" spc="-1" dirty="0" err="1">
                <a:solidFill>
                  <a:srgbClr val="000000"/>
                </a:solidFill>
                <a:latin typeface="Calibri"/>
                <a:ea typeface="DejaVu Sans"/>
              </a:rPr>
              <a:t>eis</a:t>
            </a:r>
            <a:r>
              <a:rPr lang="lt-LT" sz="3700" b="0" strike="noStrike" spc="-1" dirty="0">
                <a:solidFill>
                  <a:srgbClr val="000000"/>
                </a:solidFill>
                <a:latin typeface="Calibri"/>
                <a:ea typeface="DejaVu Sans"/>
              </a:rPr>
              <a:t>ę</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susipažinti</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su</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bylos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medžiaga</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jos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dalimi</a:t>
            </a:r>
            <a:r>
              <a:rPr lang="de-DE" sz="3700" b="0" strike="noStrike" spc="-1" dirty="0">
                <a:solidFill>
                  <a:srgbClr val="000000"/>
                </a:solidFill>
                <a:latin typeface="Calibri"/>
                <a:ea typeface="DejaVu Sans"/>
              </a:rPr>
              <a:t>)</a:t>
            </a:r>
            <a:r>
              <a:rPr lang="lt-LT" sz="3700" b="0" strike="noStrike" spc="-1" dirty="0">
                <a:solidFill>
                  <a:srgbClr val="000000"/>
                </a:solidFill>
                <a:latin typeface="Calibri"/>
                <a:ea typeface="DejaVu Sans"/>
              </a:rPr>
              <a:t>,</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a:t>
            </a:r>
            <a:r>
              <a:rPr lang="de-DE" sz="3700" b="0" strike="noStrike" spc="-1" dirty="0" err="1">
                <a:solidFill>
                  <a:srgbClr val="000000"/>
                </a:solidFill>
                <a:latin typeface="Calibri"/>
                <a:ea typeface="DejaVu Sans"/>
              </a:rPr>
              <a:t>dalyvavim</a:t>
            </a:r>
            <a:r>
              <a:rPr lang="lt-LT" sz="3700" b="0" strike="noStrike" spc="-1" dirty="0">
                <a:solidFill>
                  <a:srgbClr val="000000"/>
                </a:solidFill>
                <a:latin typeface="Calibri"/>
                <a:ea typeface="DejaVu Sans"/>
              </a:rPr>
              <a:t>ą</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tyrimą</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atliekančios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institucijos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bylų</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struktūroje</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lygiateisiškum</a:t>
            </a:r>
            <a:r>
              <a:rPr lang="lt-LT" sz="3700" b="0" strike="noStrike" spc="-1" dirty="0">
                <a:solidFill>
                  <a:srgbClr val="000000"/>
                </a:solidFill>
                <a:latin typeface="Calibri"/>
                <a:ea typeface="DejaVu Sans"/>
              </a:rPr>
              <a:t>ą</a:t>
            </a:r>
            <a:r>
              <a:rPr lang="de-DE" sz="3700" b="0" strike="noStrike" spc="-1" dirty="0">
                <a:solidFill>
                  <a:srgbClr val="000000"/>
                </a:solidFill>
                <a:latin typeface="Calibri"/>
                <a:ea typeface="DejaVu Sans"/>
              </a:rPr>
              <a:t>")</a:t>
            </a:r>
            <a:r>
              <a:rPr lang="lt-LT" sz="3700" b="0" strike="noStrike" spc="-1" dirty="0">
                <a:solidFill>
                  <a:srgbClr val="000000"/>
                </a:solidFill>
                <a:latin typeface="Calibri"/>
                <a:ea typeface="DejaVu Sans"/>
              </a:rPr>
              <a:t>,</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lt-LT" sz="3700" b="0" strike="noStrike" spc="-1" dirty="0">
                <a:solidFill>
                  <a:srgbClr val="000000"/>
                </a:solidFill>
                <a:latin typeface="Calibri"/>
                <a:ea typeface="DejaVu Sans"/>
              </a:rPr>
              <a:t>Esamą ar būsimą </a:t>
            </a:r>
            <a:r>
              <a:rPr lang="de-DE" sz="3700" b="0" strike="noStrike" spc="-1" dirty="0" err="1">
                <a:solidFill>
                  <a:srgbClr val="000000"/>
                </a:solidFill>
                <a:latin typeface="Calibri"/>
                <a:ea typeface="DejaVu Sans"/>
              </a:rPr>
              <a:t>įgaliot</a:t>
            </a:r>
            <a:r>
              <a:rPr lang="lt-LT" sz="3700" b="0" strike="noStrike" spc="-1" dirty="0" err="1">
                <a:solidFill>
                  <a:srgbClr val="000000"/>
                </a:solidFill>
                <a:latin typeface="Calibri"/>
                <a:ea typeface="DejaVu Sans"/>
              </a:rPr>
              <a:t>ųjų</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asmenų</a:t>
            </a:r>
            <a:r>
              <a:rPr lang="de-DE" sz="3700" b="0" strike="noStrike" spc="-1" dirty="0">
                <a:solidFill>
                  <a:srgbClr val="000000"/>
                </a:solidFill>
                <a:latin typeface="Calibri"/>
                <a:ea typeface="DejaVu Sans"/>
              </a:rPr>
              <a:t> rat</a:t>
            </a:r>
            <a:r>
              <a:rPr lang="lt-LT" sz="3700" b="0" strike="noStrike" spc="-1" dirty="0">
                <a:solidFill>
                  <a:srgbClr val="000000"/>
                </a:solidFill>
                <a:latin typeface="Calibri"/>
                <a:ea typeface="DejaVu Sans"/>
              </a:rPr>
              <a:t>ą,</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Kas ir </a:t>
            </a:r>
            <a:r>
              <a:rPr lang="de-DE" sz="3700" b="0" strike="noStrike" spc="-1" dirty="0" err="1">
                <a:solidFill>
                  <a:srgbClr val="000000"/>
                </a:solidFill>
                <a:latin typeface="Calibri"/>
                <a:ea typeface="DejaVu Sans"/>
              </a:rPr>
              <a:t>kada</a:t>
            </a:r>
            <a:r>
              <a:rPr lang="de-DE" sz="3700" b="0" strike="noStrike" spc="-1" dirty="0">
                <a:solidFill>
                  <a:srgbClr val="000000"/>
                </a:solidFill>
                <a:latin typeface="Calibri"/>
                <a:ea typeface="DejaVu Sans"/>
              </a:rPr>
              <a:t> </a:t>
            </a:r>
            <a:r>
              <a:rPr lang="lt-LT" sz="3700" b="0" strike="noStrike" spc="-1" dirty="0">
                <a:solidFill>
                  <a:srgbClr val="000000"/>
                </a:solidFill>
                <a:latin typeface="Calibri"/>
                <a:ea typeface="DejaVu Sans"/>
              </a:rPr>
              <a:t>ištraukė</a:t>
            </a:r>
            <a:r>
              <a:rPr lang="de-DE" sz="3700" b="0" strike="noStrike" spc="-1" dirty="0">
                <a:solidFill>
                  <a:srgbClr val="000000"/>
                </a:solidFill>
                <a:latin typeface="Calibri"/>
                <a:ea typeface="DejaVu Sans"/>
              </a:rPr>
              <a:t> </a:t>
            </a:r>
            <a:r>
              <a:rPr lang="lt-LT" sz="3700" b="0" strike="noStrike" spc="-1" dirty="0">
                <a:solidFill>
                  <a:srgbClr val="000000"/>
                </a:solidFill>
                <a:latin typeface="Calibri"/>
                <a:ea typeface="DejaVu Sans"/>
              </a:rPr>
              <a:t>ir </a:t>
            </a:r>
            <a:r>
              <a:rPr lang="de-DE" sz="3700" b="0" strike="noStrike" spc="-1" dirty="0" err="1">
                <a:solidFill>
                  <a:srgbClr val="000000"/>
                </a:solidFill>
                <a:latin typeface="Calibri"/>
                <a:ea typeface="DejaVu Sans"/>
              </a:rPr>
              <a:t>koki</a:t>
            </a:r>
            <a:r>
              <a:rPr lang="lt-LT" sz="3700" b="0" strike="noStrike" spc="-1" dirty="0" err="1">
                <a:solidFill>
                  <a:srgbClr val="000000"/>
                </a:solidFill>
                <a:latin typeface="Calibri"/>
                <a:ea typeface="DejaVu Sans"/>
              </a:rPr>
              <a:t>us</a:t>
            </a:r>
            <a:r>
              <a:rPr lang="de-DE" sz="3700" b="0" strike="noStrike" spc="-1" dirty="0">
                <a:solidFill>
                  <a:srgbClr val="000000"/>
                </a:solidFill>
                <a:latin typeface="Calibri"/>
                <a:ea typeface="DejaVu Sans"/>
              </a:rPr>
              <a:t> </a:t>
            </a:r>
            <a:r>
              <a:rPr lang="lt-LT" sz="3700" b="0" strike="noStrike" spc="-1" dirty="0">
                <a:solidFill>
                  <a:srgbClr val="000000"/>
                </a:solidFill>
                <a:latin typeface="Calibri"/>
                <a:ea typeface="DejaVu Sans"/>
              </a:rPr>
              <a:t>duomenis</a:t>
            </a:r>
            <a:r>
              <a:rPr lang="de-DE" sz="3700" b="0" strike="noStrike" spc="-1" dirty="0">
                <a:solidFill>
                  <a:srgbClr val="000000"/>
                </a:solidFill>
                <a:latin typeface="Calibri"/>
                <a:ea typeface="DejaVu Sans"/>
              </a:rPr>
              <a:t>? &gt; turi būti </a:t>
            </a:r>
            <a:r>
              <a:rPr lang="de-DE" sz="3700" b="0" strike="noStrike" spc="-1" dirty="0" err="1">
                <a:solidFill>
                  <a:srgbClr val="000000"/>
                </a:solidFill>
                <a:latin typeface="Calibri"/>
                <a:ea typeface="DejaVu Sans"/>
              </a:rPr>
              <a:t>skaidriai užfiksuota</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Kas ir </a:t>
            </a:r>
            <a:r>
              <a:rPr lang="de-DE" sz="3700" b="0" strike="noStrike" spc="-1" dirty="0" err="1">
                <a:solidFill>
                  <a:srgbClr val="000000"/>
                </a:solidFill>
                <a:latin typeface="Calibri"/>
                <a:ea typeface="DejaVu Sans"/>
              </a:rPr>
              <a:t>kada</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pakeitė</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kurią</a:t>
            </a:r>
            <a:r>
              <a:rPr lang="de-DE" sz="3700" b="0" strike="noStrike" spc="-1" dirty="0">
                <a:solidFill>
                  <a:srgbClr val="000000"/>
                </a:solidFill>
                <a:latin typeface="Calibri"/>
                <a:ea typeface="DejaVu Sans"/>
              </a:rPr>
              <a:t> </a:t>
            </a:r>
            <a:r>
              <a:rPr lang="lt-LT" sz="3700" b="0" strike="noStrike" spc="-1" dirty="0">
                <a:solidFill>
                  <a:srgbClr val="000000"/>
                </a:solidFill>
                <a:latin typeface="Calibri"/>
                <a:ea typeface="DejaVu Sans"/>
              </a:rPr>
              <a:t>failo</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dalį</a:t>
            </a:r>
            <a:r>
              <a:rPr lang="de-DE" sz="3700" b="0" strike="noStrike" spc="-1" dirty="0">
                <a:solidFill>
                  <a:srgbClr val="000000"/>
                </a:solidFill>
                <a:latin typeface="Calibri"/>
                <a:ea typeface="DejaVu Sans"/>
              </a:rPr>
              <a:t>? &gt; turi būti </a:t>
            </a:r>
            <a:r>
              <a:rPr lang="de-DE" sz="3700" b="0" strike="noStrike" spc="-1" dirty="0" err="1">
                <a:solidFill>
                  <a:srgbClr val="000000"/>
                </a:solidFill>
                <a:latin typeface="Calibri"/>
                <a:ea typeface="DejaVu Sans"/>
              </a:rPr>
              <a:t>skaidriai užfiksuota</a:t>
            </a:r>
            <a:endParaRPr lang="de-DE" sz="3700" b="0" strike="noStrike" spc="-1" dirty="0">
              <a:latin typeface="Arial"/>
            </a:endParaRPr>
          </a:p>
          <a:p>
            <a:pPr marL="457200" indent="-456480" algn="just">
              <a:lnSpc>
                <a:spcPct val="90000"/>
              </a:lnSpc>
              <a:spcBef>
                <a:spcPts val="1001"/>
              </a:spcBef>
              <a:buClr>
                <a:srgbClr val="29567C"/>
              </a:buClr>
              <a:buFont typeface="Wingdings" charset="2"/>
              <a:buChar char=""/>
            </a:pPr>
            <a:r>
              <a:rPr lang="de-DE" sz="3700" b="0" strike="noStrike" spc="-1" dirty="0">
                <a:solidFill>
                  <a:srgbClr val="000000"/>
                </a:solidFill>
                <a:latin typeface="Calibri"/>
                <a:ea typeface="DejaVu Sans"/>
              </a:rPr>
              <a:t>Ka</a:t>
            </a:r>
            <a:r>
              <a:rPr lang="lt-LT" sz="3700" b="0" strike="noStrike" spc="-1" dirty="0">
                <a:solidFill>
                  <a:srgbClr val="000000"/>
                </a:solidFill>
                <a:latin typeface="Calibri"/>
                <a:ea typeface="DejaVu Sans"/>
              </a:rPr>
              <a:t>m teks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dirbti</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su</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byla</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kolegos</a:t>
            </a:r>
            <a:r>
              <a:rPr lang="de-DE" sz="3700" b="0" strike="noStrike" spc="-1" dirty="0">
                <a:solidFill>
                  <a:srgbClr val="000000"/>
                </a:solidFill>
                <a:latin typeface="Calibri"/>
                <a:ea typeface="DejaVu Sans"/>
              </a:rPr>
              <a:t> ir (</a:t>
            </a:r>
            <a:r>
              <a:rPr lang="de-DE" sz="3700" b="0" strike="noStrike" spc="-1" dirty="0" err="1">
                <a:solidFill>
                  <a:srgbClr val="000000"/>
                </a:solidFill>
                <a:latin typeface="Calibri"/>
                <a:ea typeface="DejaVu Sans"/>
              </a:rPr>
              <a:t>arba</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pavaduotojai</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kanceliarijos</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darbuotojai</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gyn</a:t>
            </a:r>
            <a:r>
              <a:rPr lang="lt-LT" sz="3700" b="0" strike="noStrike" spc="-1" dirty="0" err="1">
                <a:solidFill>
                  <a:srgbClr val="000000"/>
                </a:solidFill>
                <a:latin typeface="Calibri"/>
                <a:ea typeface="DejaVu Sans"/>
              </a:rPr>
              <a:t>ybos</a:t>
            </a:r>
            <a:r>
              <a:rPr lang="lt-LT" sz="3700" b="0" strike="noStrike" spc="-1" dirty="0">
                <a:solidFill>
                  <a:srgbClr val="000000"/>
                </a:solidFill>
                <a:latin typeface="Calibri"/>
                <a:ea typeface="DejaVu Sans"/>
              </a:rPr>
              <a:t> advokatai</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įvairių</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instancijų</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teismų</a:t>
            </a:r>
            <a:r>
              <a:rPr lang="de-DE" sz="3700" b="0" strike="noStrike" spc="-1" dirty="0">
                <a:solidFill>
                  <a:srgbClr val="000000"/>
                </a:solidFill>
                <a:latin typeface="Calibri"/>
                <a:ea typeface="DejaVu Sans"/>
              </a:rPr>
              <a:t> </a:t>
            </a:r>
            <a:r>
              <a:rPr lang="de-DE" sz="3700" b="0" strike="noStrike" spc="-1" dirty="0" err="1">
                <a:solidFill>
                  <a:srgbClr val="000000"/>
                </a:solidFill>
                <a:latin typeface="Calibri"/>
                <a:ea typeface="DejaVu Sans"/>
              </a:rPr>
              <a:t>darbuotojai</a:t>
            </a:r>
            <a:r>
              <a:rPr lang="de-DE" sz="3700" b="0" strike="noStrike" spc="-1" dirty="0">
                <a:solidFill>
                  <a:srgbClr val="000000"/>
                </a:solidFill>
                <a:latin typeface="Calibri"/>
                <a:ea typeface="DejaVu Sans"/>
              </a:rPr>
              <a:t> ir </a:t>
            </a:r>
            <a:r>
              <a:rPr lang="de-DE" sz="3700" b="0" strike="noStrike" spc="-1" dirty="0" err="1">
                <a:solidFill>
                  <a:srgbClr val="000000"/>
                </a:solidFill>
                <a:latin typeface="Calibri"/>
                <a:ea typeface="DejaVu Sans"/>
              </a:rPr>
              <a:t>teisėjai</a:t>
            </a:r>
            <a:r>
              <a:rPr lang="de-DE" sz="3700" b="0" strike="noStrike" spc="-1" dirty="0">
                <a:solidFill>
                  <a:srgbClr val="000000"/>
                </a:solidFill>
                <a:latin typeface="Calibri"/>
                <a:ea typeface="DejaVu Sans"/>
              </a:rPr>
              <a:t>)</a:t>
            </a:r>
            <a:r>
              <a:rPr lang="lt-LT" sz="3700" b="0" strike="noStrike" spc="-1" dirty="0">
                <a:solidFill>
                  <a:srgbClr val="000000"/>
                </a:solidFill>
                <a:latin typeface="Calibri"/>
                <a:ea typeface="DejaVu Sans"/>
              </a:rPr>
              <a:t>.</a:t>
            </a:r>
            <a:endParaRPr lang="de-DE" sz="3700" b="0" strike="noStrike" spc="-1" dirty="0">
              <a:latin typeface="Arial"/>
            </a:endParaRPr>
          </a:p>
          <a:p>
            <a:pPr>
              <a:lnSpc>
                <a:spcPct val="100000"/>
              </a:lnSpc>
              <a:spcBef>
                <a:spcPts val="1134"/>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25C3A810-9836-4020-A01D-FE44C42A6BC5}"/>
              </a:ext>
            </a:extLst>
          </p:cNvPr>
          <p:cNvSpPr>
            <a:spLocks noGrp="1"/>
          </p:cNvSpPr>
          <p:nvPr>
            <p:ph type="sldNum" sz="quarter" idx="12"/>
          </p:nvPr>
        </p:nvSpPr>
        <p:spPr/>
        <p:txBody>
          <a:bodyPr/>
          <a:lstStyle/>
          <a:p>
            <a:fld id="{7579CEA6-CDEA-4F41-8961-74C0A3507F1C}" type="slidenum">
              <a:rPr lang="hu-HU" smtClean="0"/>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0"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 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9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92"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3" name="CustomShape 4"/>
          <p:cNvSpPr/>
          <p:nvPr/>
        </p:nvSpPr>
        <p:spPr>
          <a:xfrm>
            <a:off x="720000" y="1803147"/>
            <a:ext cx="9869342" cy="381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t-LT" sz="2800" b="0" strike="noStrike" spc="-1" dirty="0">
                <a:latin typeface="Calibri"/>
              </a:rPr>
              <a:t>Europos prokuratūros </a:t>
            </a:r>
            <a:r>
              <a:rPr lang="de-DE" sz="2800" b="0" strike="noStrike" spc="-1" dirty="0" err="1">
                <a:latin typeface="Calibri"/>
              </a:rPr>
              <a:t>bylos</a:t>
            </a:r>
            <a:r>
              <a:rPr lang="de-DE" sz="2800" b="0" strike="noStrike" spc="-1" dirty="0">
                <a:latin typeface="Calibri"/>
              </a:rPr>
              <a:t> </a:t>
            </a:r>
            <a:r>
              <a:rPr lang="de-DE" sz="2800" b="0" strike="noStrike" spc="-1" dirty="0" err="1">
                <a:latin typeface="Calibri"/>
              </a:rPr>
              <a:t>yra</a:t>
            </a:r>
            <a:r>
              <a:rPr lang="de-DE" sz="2800" b="0" strike="noStrike" spc="-1" dirty="0">
                <a:latin typeface="Calibri"/>
              </a:rPr>
              <a:t> dar jautresnės </a:t>
            </a:r>
            <a:r>
              <a:rPr lang="de-DE" sz="2800" b="0" strike="noStrike" spc="-1" dirty="0" err="1">
                <a:latin typeface="Calibri"/>
              </a:rPr>
              <a:t>nei</a:t>
            </a:r>
            <a:r>
              <a:rPr lang="de-DE" sz="2800" b="0" strike="noStrike" spc="-1" dirty="0">
                <a:latin typeface="Calibri"/>
              </a:rPr>
              <a:t> nacionalinės </a:t>
            </a:r>
            <a:r>
              <a:rPr lang="de-DE" sz="2800" b="0" strike="noStrike" spc="-1" dirty="0" err="1">
                <a:latin typeface="Calibri"/>
              </a:rPr>
              <a:t>bylos</a:t>
            </a:r>
            <a:r>
              <a:rPr lang="de-DE" sz="2800" b="0" strike="noStrike" spc="-1" dirty="0">
                <a:latin typeface="Calibri"/>
              </a:rPr>
              <a:t>: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 </a:t>
            </a:r>
            <a:r>
              <a:rPr lang="lt-LT" sz="2800" b="0" strike="noStrike" spc="-1" dirty="0">
                <a:latin typeface="Calibri"/>
              </a:rPr>
              <a:t>Europos prokuratūros </a:t>
            </a:r>
            <a:r>
              <a:rPr lang="de-DE" sz="2800" b="0" strike="noStrike" spc="-1" dirty="0" err="1">
                <a:latin typeface="Calibri"/>
              </a:rPr>
              <a:t>bylos</a:t>
            </a:r>
            <a:r>
              <a:rPr lang="de-DE" sz="2800" b="0" strike="noStrike" spc="-1" dirty="0">
                <a:latin typeface="Calibri"/>
              </a:rPr>
              <a:t> </a:t>
            </a:r>
            <a:r>
              <a:rPr lang="de-DE" sz="2800" b="0" strike="noStrike" spc="-1" dirty="0" err="1">
                <a:latin typeface="Calibri"/>
              </a:rPr>
              <a:t>dažniausiai</a:t>
            </a:r>
            <a:r>
              <a:rPr lang="de-DE" sz="2800" b="0" strike="noStrike" spc="-1" dirty="0">
                <a:latin typeface="Calibri"/>
              </a:rPr>
              <a:t> </a:t>
            </a:r>
            <a:r>
              <a:rPr lang="de-DE" sz="2800" b="0" strike="noStrike" spc="-1" dirty="0" err="1">
                <a:latin typeface="Calibri"/>
              </a:rPr>
              <a:t>bus</a:t>
            </a:r>
            <a:r>
              <a:rPr lang="de-DE" sz="2800" b="0" strike="noStrike" spc="-1" dirty="0">
                <a:latin typeface="Calibri"/>
              </a:rPr>
              <a:t> </a:t>
            </a:r>
            <a:r>
              <a:rPr lang="de-DE" sz="2800" b="0" strike="noStrike" spc="-1" dirty="0" err="1">
                <a:latin typeface="Calibri"/>
              </a:rPr>
              <a:t>saugomos</a:t>
            </a:r>
            <a:r>
              <a:rPr lang="de-DE" sz="2800" b="0" strike="noStrike" spc="-1" dirty="0">
                <a:latin typeface="Calibri"/>
              </a:rPr>
              <a:t> </a:t>
            </a:r>
            <a:r>
              <a:rPr lang="de-DE" sz="2800" b="0" strike="noStrike" spc="-1" dirty="0" err="1">
                <a:latin typeface="Calibri"/>
              </a:rPr>
              <a:t>tik</a:t>
            </a:r>
            <a:r>
              <a:rPr lang="de-DE" sz="2800" b="0" strike="noStrike" spc="-1" dirty="0">
                <a:latin typeface="Calibri"/>
              </a:rPr>
              <a:t> </a:t>
            </a:r>
            <a:r>
              <a:rPr lang="de-DE" sz="2800" b="0" strike="noStrike" spc="-1" dirty="0" err="1">
                <a:latin typeface="Calibri"/>
              </a:rPr>
              <a:t>elektronin</a:t>
            </a:r>
            <a:r>
              <a:rPr lang="lt-LT" sz="2800" b="0" strike="noStrike" spc="-1" dirty="0" err="1">
                <a:latin typeface="Calibri"/>
              </a:rPr>
              <a:t>iu</a:t>
            </a:r>
            <a:r>
              <a:rPr lang="de-DE" sz="2800" b="0" strike="noStrike" spc="-1" dirty="0">
                <a:latin typeface="Calibri"/>
              </a:rPr>
              <a:t> forma</a:t>
            </a:r>
            <a:r>
              <a:rPr lang="lt-LT" sz="2800" b="0" strike="noStrike" spc="-1" dirty="0">
                <a:latin typeface="Calibri"/>
              </a:rPr>
              <a:t>tu</a:t>
            </a:r>
            <a:endParaRPr lang="de-DE" sz="2800" b="0" strike="noStrike" spc="-1" dirty="0">
              <a:latin typeface="Arial"/>
            </a:endParaRPr>
          </a:p>
          <a:p>
            <a:pPr>
              <a:lnSpc>
                <a:spcPct val="100000"/>
              </a:lnSpc>
            </a:pPr>
            <a:r>
              <a:rPr lang="de-DE" sz="2800" b="0" strike="noStrike" spc="-1" dirty="0">
                <a:latin typeface="Calibri"/>
              </a:rPr>
              <a:t>- </a:t>
            </a:r>
            <a:r>
              <a:rPr lang="lt-LT" sz="2800" b="0" strike="noStrike" spc="-1" dirty="0">
                <a:latin typeface="Calibri"/>
              </a:rPr>
              <a:t>Europos prokuratūros </a:t>
            </a:r>
            <a:r>
              <a:rPr lang="de-DE" sz="2800" b="0" strike="noStrike" spc="-1" dirty="0" err="1">
                <a:latin typeface="Calibri"/>
              </a:rPr>
              <a:t>bylos</a:t>
            </a:r>
            <a:r>
              <a:rPr lang="de-DE" sz="2800" b="0" strike="noStrike" spc="-1" dirty="0">
                <a:latin typeface="Calibri"/>
              </a:rPr>
              <a:t> bus </a:t>
            </a:r>
            <a:r>
              <a:rPr lang="de-DE" sz="2800" b="0" strike="noStrike" spc="-1" dirty="0" err="1">
                <a:latin typeface="Calibri"/>
              </a:rPr>
              <a:t>susijusios</a:t>
            </a:r>
            <a:r>
              <a:rPr lang="de-DE" sz="2800" b="0" strike="noStrike" spc="-1" dirty="0">
                <a:latin typeface="Calibri"/>
              </a:rPr>
              <a:t> </a:t>
            </a:r>
            <a:r>
              <a:rPr lang="de-DE" sz="2800" b="0" strike="noStrike" spc="-1" dirty="0" err="1">
                <a:latin typeface="Calibri"/>
              </a:rPr>
              <a:t>su</a:t>
            </a:r>
            <a:r>
              <a:rPr lang="de-DE" sz="2800" b="0" strike="noStrike" spc="-1" dirty="0">
                <a:latin typeface="Calibri"/>
              </a:rPr>
              <a:t> </a:t>
            </a:r>
            <a:r>
              <a:rPr lang="de-DE" sz="2800" b="0" strike="noStrike" spc="-1" dirty="0" err="1">
                <a:latin typeface="Calibri"/>
              </a:rPr>
              <a:t>sudėtingais</a:t>
            </a:r>
            <a:r>
              <a:rPr lang="de-DE" sz="2800" b="0" strike="noStrike" spc="-1" dirty="0">
                <a:latin typeface="Calibri"/>
              </a:rPr>
              <a:t> </a:t>
            </a:r>
            <a:r>
              <a:rPr lang="de-DE" sz="2800" b="0" strike="noStrike" spc="-1" dirty="0" err="1">
                <a:latin typeface="Calibri"/>
              </a:rPr>
              <a:t>klausimais</a:t>
            </a:r>
            <a:endParaRPr lang="de-DE" sz="2800" b="0" strike="noStrike" spc="-1" dirty="0">
              <a:latin typeface="Arial"/>
            </a:endParaRPr>
          </a:p>
          <a:p>
            <a:pPr>
              <a:lnSpc>
                <a:spcPct val="100000"/>
              </a:lnSpc>
            </a:pPr>
            <a:r>
              <a:rPr lang="de-DE" sz="2800" b="0" strike="noStrike" spc="-1" dirty="0">
                <a:latin typeface="Calibri"/>
              </a:rPr>
              <a:t>- </a:t>
            </a:r>
            <a:r>
              <a:rPr lang="lt-LT" sz="2800" b="0" strike="noStrike" spc="-1" dirty="0">
                <a:latin typeface="Calibri"/>
              </a:rPr>
              <a:t>Europos prokuratūros </a:t>
            </a:r>
            <a:r>
              <a:rPr lang="de-DE" sz="2800" b="0" strike="noStrike" spc="-1" dirty="0" err="1">
                <a:latin typeface="Calibri"/>
              </a:rPr>
              <a:t>bylos</a:t>
            </a:r>
            <a:r>
              <a:rPr lang="de-DE" sz="2800" b="0" strike="noStrike" spc="-1" dirty="0">
                <a:latin typeface="Calibri"/>
              </a:rPr>
              <a:t> </a:t>
            </a:r>
            <a:r>
              <a:rPr lang="lt-LT" sz="2800" b="0" strike="noStrike" spc="-1" dirty="0">
                <a:latin typeface="Calibri"/>
              </a:rPr>
              <a:t>domins </a:t>
            </a:r>
            <a:r>
              <a:rPr lang="de-DE" sz="2800" b="0" strike="noStrike" spc="-1" dirty="0" err="1">
                <a:latin typeface="Calibri"/>
              </a:rPr>
              <a:t>įvairi</a:t>
            </a:r>
            <a:r>
              <a:rPr lang="lt-LT" sz="2800" b="0" strike="noStrike" spc="-1" dirty="0" err="1">
                <a:latin typeface="Calibri"/>
              </a:rPr>
              <a:t>as</a:t>
            </a:r>
            <a:r>
              <a:rPr lang="de-DE" sz="2800" b="0" strike="noStrike" spc="-1" dirty="0">
                <a:latin typeface="Calibri"/>
              </a:rPr>
              <a:t> </a:t>
            </a:r>
            <a:r>
              <a:rPr lang="de-DE" sz="2800" b="0" strike="noStrike" spc="-1" dirty="0" err="1">
                <a:latin typeface="Calibri"/>
              </a:rPr>
              <a:t>suinteresuot</a:t>
            </a:r>
            <a:r>
              <a:rPr lang="lt-LT" sz="2800" b="0" strike="noStrike" spc="-1" dirty="0" err="1">
                <a:latin typeface="Calibri"/>
              </a:rPr>
              <a:t>ąsias</a:t>
            </a:r>
            <a:r>
              <a:rPr lang="lt-LT" sz="2800" b="0" strike="noStrike" spc="-1" dirty="0">
                <a:latin typeface="Calibri"/>
              </a:rPr>
              <a:t> </a:t>
            </a:r>
            <a:r>
              <a:rPr lang="de-DE" sz="2800" b="0" strike="noStrike" spc="-1" dirty="0" err="1">
                <a:latin typeface="Calibri"/>
              </a:rPr>
              <a:t>šal</a:t>
            </a:r>
            <a:r>
              <a:rPr lang="lt-LT" sz="2800" b="0" strike="noStrike" spc="-1" dirty="0">
                <a:latin typeface="Calibri"/>
              </a:rPr>
              <a:t>i</a:t>
            </a:r>
            <a:r>
              <a:rPr lang="de-DE" sz="2800" b="0" strike="noStrike" spc="-1" dirty="0">
                <a:latin typeface="Calibri"/>
              </a:rPr>
              <a:t>s</a:t>
            </a: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70BE6563-0756-418E-AB37-41BE764EE7C7}"/>
              </a:ext>
            </a:extLst>
          </p:cNvPr>
          <p:cNvSpPr>
            <a:spLocks noGrp="1"/>
          </p:cNvSpPr>
          <p:nvPr>
            <p:ph type="sldNum" sz="quarter" idx="12"/>
          </p:nvPr>
        </p:nvSpPr>
        <p:spPr/>
        <p:txBody>
          <a:bodyPr/>
          <a:lstStyle/>
          <a:p>
            <a:fld id="{7579CEA6-CDEA-4F41-8961-74C0A3507F1C}" type="slidenum">
              <a:rPr lang="hu-HU" smtClean="0"/>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0" name="CustomShape 1"/>
          <p:cNvSpPr/>
          <p:nvPr/>
        </p:nvSpPr>
        <p:spPr>
          <a:xfrm>
            <a:off x="838080" y="365040"/>
            <a:ext cx="105134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lt-LT" sz="4400" b="1" strike="noStrike" spc="-1" dirty="0">
                <a:solidFill>
                  <a:srgbClr val="000000"/>
                </a:solidFill>
                <a:latin typeface="Calibri Light"/>
                <a:ea typeface="DejaVu Sans"/>
              </a:rPr>
              <a:t>Turinys</a:t>
            </a:r>
            <a:endParaRPr lang="de-DE" sz="4400" b="0" strike="noStrike" spc="-1" dirty="0">
              <a:latin typeface="Arial"/>
            </a:endParaRPr>
          </a:p>
        </p:txBody>
      </p:sp>
      <p:sp>
        <p:nvSpPr>
          <p:cNvPr id="41" name="CustomShape 2"/>
          <p:cNvSpPr/>
          <p:nvPr/>
        </p:nvSpPr>
        <p:spPr>
          <a:xfrm>
            <a:off x="838080" y="1512000"/>
            <a:ext cx="9780759" cy="466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A – </a:t>
            </a:r>
            <a:r>
              <a:rPr lang="lt-LT" sz="2800" b="0" strike="noStrike" spc="-1" dirty="0">
                <a:solidFill>
                  <a:srgbClr val="000000"/>
                </a:solidFill>
                <a:latin typeface="Calibri"/>
                <a:ea typeface="DejaVu Sans"/>
              </a:rPr>
              <a:t>išplėtotos bylų tvarkymo sistemos svarba</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B - </a:t>
            </a:r>
            <a:r>
              <a:rPr lang="lt-LT" sz="2800" b="0" strike="noStrike" spc="-1" dirty="0" err="1">
                <a:solidFill>
                  <a:srgbClr val="000000"/>
                </a:solidFill>
                <a:latin typeface="Calibri"/>
                <a:ea typeface="DejaVu Sans"/>
              </a:rPr>
              <a:t>techniniai </a:t>
            </a:r>
            <a:r>
              <a:rPr lang="lt-LT" sz="2800" b="0" strike="noStrike" spc="-1" dirty="0">
                <a:solidFill>
                  <a:srgbClr val="000000"/>
                </a:solidFill>
                <a:latin typeface="Calibri"/>
                <a:ea typeface="DejaVu Sans"/>
              </a:rPr>
              <a:t>bylų tvarkymo aspektai</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C - </a:t>
            </a:r>
            <a:r>
              <a:rPr lang="lt-LT" sz="2800" b="0" strike="noStrike" spc="-1" dirty="0">
                <a:solidFill>
                  <a:srgbClr val="000000"/>
                </a:solidFill>
                <a:latin typeface="Calibri"/>
                <a:ea typeface="DejaVu Sans"/>
              </a:rPr>
              <a:t>bendrieji teisiniai bylų tvarkymo aspektai</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D - </a:t>
            </a:r>
            <a:r>
              <a:rPr lang="lt-LT" sz="2800" b="0" strike="noStrike" spc="-1" dirty="0">
                <a:solidFill>
                  <a:srgbClr val="000000"/>
                </a:solidFill>
                <a:latin typeface="Calibri"/>
                <a:ea typeface="DejaVu Sans"/>
              </a:rPr>
              <a:t>Europos prokuratūros bylų tvarkymas</a:t>
            </a:r>
            <a:endParaRPr lang="de-DE" sz="2800" b="0" strike="noStrike" spc="-1" dirty="0">
              <a:latin typeface="Arial"/>
            </a:endParaRPr>
          </a:p>
          <a:p>
            <a:pPr marL="144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47215B3-3A26-4475-8F07-FEB16AA5AA12}"/>
              </a:ext>
            </a:extLst>
          </p:cNvPr>
          <p:cNvSpPr>
            <a:spLocks noGrp="1"/>
          </p:cNvSpPr>
          <p:nvPr>
            <p:ph type="sldNum" sz="quarter" idx="12"/>
          </p:nvPr>
        </p:nvSpPr>
        <p:spPr/>
        <p:txBody>
          <a:bodyPr/>
          <a:lstStyle/>
          <a:p>
            <a:fld id="{7579CEA6-CDEA-4F41-8961-74C0A3507F1C}" type="slidenum">
              <a:rPr lang="hu-HU" smtClean="0"/>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9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9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7" name="CustomShape 4"/>
          <p:cNvSpPr/>
          <p:nvPr/>
        </p:nvSpPr>
        <p:spPr>
          <a:xfrm>
            <a:off x="838080" y="1688400"/>
            <a:ext cx="9790590" cy="52206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Reglamentas 2017/1939</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400" b="0" strike="noStrike" spc="-1" dirty="0">
                <a:latin typeface="Calibri"/>
              </a:rPr>
              <a:t>VII SKYRIUS (43-46 </a:t>
            </a:r>
            <a:r>
              <a:rPr lang="de-DE" sz="2400" b="0" strike="noStrike" spc="-1" dirty="0" err="1">
                <a:latin typeface="Calibri"/>
              </a:rPr>
              <a:t>straipsniai):</a:t>
            </a:r>
            <a:r>
              <a:rPr lang="de-DE" sz="2400" b="0" strike="noStrike" spc="-1" dirty="0">
                <a:latin typeface="Calibri"/>
              </a:rPr>
              <a:t> INFORMACIJOS TVARKYMAS</a:t>
            </a:r>
            <a:endParaRPr lang="de-DE" sz="2400" b="0" strike="noStrike" spc="-1" dirty="0">
              <a:latin typeface="Arial"/>
            </a:endParaRPr>
          </a:p>
          <a:p>
            <a:pPr>
              <a:lnSpc>
                <a:spcPct val="100000"/>
              </a:lnSpc>
            </a:pPr>
            <a:endParaRPr lang="de-DE" sz="2400" b="0" strike="noStrike" spc="-1" dirty="0">
              <a:latin typeface="Arial"/>
            </a:endParaRPr>
          </a:p>
          <a:p>
            <a:pPr>
              <a:lnSpc>
                <a:spcPct val="100000"/>
              </a:lnSpc>
            </a:pPr>
            <a:r>
              <a:rPr lang="de-DE" sz="2400" b="0" strike="noStrike" spc="-1" dirty="0">
                <a:latin typeface="Calibri"/>
              </a:rPr>
              <a:t>43-46 </a:t>
            </a:r>
            <a:r>
              <a:rPr lang="de-DE" sz="2400" b="0" strike="noStrike" spc="-1" dirty="0" err="1">
                <a:latin typeface="Calibri"/>
              </a:rPr>
              <a:t>straipsniuose pateikiamos nuostatos dėl</a:t>
            </a:r>
            <a:endParaRPr lang="de-DE" sz="2400" b="0" strike="noStrike" spc="-1" dirty="0">
              <a:latin typeface="Arial"/>
            </a:endParaRPr>
          </a:p>
          <a:p>
            <a:pPr>
              <a:lnSpc>
                <a:spcPct val="100000"/>
              </a:lnSpc>
            </a:pPr>
            <a:endParaRPr lang="de-DE" sz="2400" b="0" strike="noStrike" spc="-1" dirty="0">
              <a:latin typeface="Arial"/>
            </a:endParaRPr>
          </a:p>
          <a:p>
            <a:pPr marL="457200" indent="-457200">
              <a:lnSpc>
                <a:spcPct val="100000"/>
              </a:lnSpc>
              <a:buFontTx/>
              <a:buChar char="-"/>
            </a:pPr>
            <a:r>
              <a:rPr lang="lt-LT" sz="2400" b="0" strike="noStrike" spc="-1" dirty="0">
                <a:latin typeface="Calibri"/>
              </a:rPr>
              <a:t>Europos prokuratūros</a:t>
            </a:r>
            <a:r>
              <a:rPr lang="de-DE" sz="2400" b="0" strike="noStrike" spc="-1" dirty="0">
                <a:latin typeface="Calibri"/>
              </a:rPr>
              <a:t> </a:t>
            </a:r>
            <a:r>
              <a:rPr lang="de-DE" sz="2400" b="0" strike="noStrike" spc="-1" dirty="0" err="1">
                <a:latin typeface="Calibri"/>
              </a:rPr>
              <a:t>galimybė</a:t>
            </a:r>
            <a:r>
              <a:rPr lang="de-DE" sz="2400" b="0" strike="noStrike" spc="-1" dirty="0">
                <a:latin typeface="Calibri"/>
              </a:rPr>
              <a:t> </a:t>
            </a:r>
            <a:r>
              <a:rPr lang="de-DE" sz="2400" b="0" strike="noStrike" spc="-1" dirty="0" err="1">
                <a:latin typeface="Calibri"/>
              </a:rPr>
              <a:t>gauti</a:t>
            </a:r>
            <a:r>
              <a:rPr lang="de-DE" sz="2400" b="0" strike="noStrike" spc="-1" dirty="0">
                <a:latin typeface="Calibri"/>
              </a:rPr>
              <a:t> </a:t>
            </a:r>
            <a:r>
              <a:rPr lang="de-DE" sz="2400" b="0" strike="noStrike" spc="-1" dirty="0" err="1">
                <a:latin typeface="Calibri"/>
              </a:rPr>
              <a:t>informaciją</a:t>
            </a:r>
            <a:r>
              <a:rPr lang="de-DE" sz="2400" b="0" strike="noStrike" spc="-1" dirty="0">
                <a:latin typeface="Calibri"/>
              </a:rPr>
              <a:t> (43 </a:t>
            </a:r>
            <a:r>
              <a:rPr lang="lt-LT" sz="2400" b="0" strike="noStrike" spc="-1" dirty="0">
                <a:latin typeface="Calibri"/>
              </a:rPr>
              <a:t>str.</a:t>
            </a:r>
            <a:r>
              <a:rPr lang="de-DE" sz="2400" b="0" strike="noStrike" spc="-1" dirty="0">
                <a:latin typeface="Calibri"/>
              </a:rPr>
              <a:t>).</a:t>
            </a:r>
            <a:endParaRPr lang="de-DE" sz="2400" spc="-1" dirty="0">
              <a:latin typeface="Arial"/>
            </a:endParaRPr>
          </a:p>
          <a:p>
            <a:pPr marL="457200" indent="-457200">
              <a:lnSpc>
                <a:spcPct val="100000"/>
              </a:lnSpc>
              <a:buFontTx/>
              <a:buChar char="-"/>
            </a:pPr>
            <a:endParaRPr lang="de-DE" sz="1200" b="0" strike="noStrike" spc="-1" dirty="0">
              <a:latin typeface="Arial"/>
            </a:endParaRPr>
          </a:p>
          <a:p>
            <a:pPr marL="457200" indent="-457200">
              <a:lnSpc>
                <a:spcPct val="100000"/>
              </a:lnSpc>
              <a:buFontTx/>
              <a:buChar char="-"/>
            </a:pPr>
            <a:r>
              <a:rPr lang="de-DE" sz="2400" b="0" strike="noStrike" spc="-1" dirty="0" err="1">
                <a:latin typeface="Calibri"/>
              </a:rPr>
              <a:t>bylų valdymo sistemos sukūrimas </a:t>
            </a:r>
            <a:r>
              <a:rPr lang="de-DE" sz="2400" b="0" strike="noStrike" spc="-1" dirty="0">
                <a:latin typeface="Calibri"/>
              </a:rPr>
              <a:t>ir </a:t>
            </a:r>
            <a:r>
              <a:rPr lang="de-DE" sz="2400" b="0" strike="noStrike" spc="-1" dirty="0" err="1">
                <a:latin typeface="Calibri"/>
              </a:rPr>
              <a:t>galimybė </a:t>
            </a:r>
            <a:r>
              <a:rPr lang="de-DE" sz="2400" b="0" strike="noStrike" spc="-1" dirty="0">
                <a:latin typeface="Calibri"/>
              </a:rPr>
              <a:t>ja </a:t>
            </a:r>
            <a:r>
              <a:rPr lang="de-DE" sz="2400" b="0" strike="noStrike" spc="-1" dirty="0" err="1">
                <a:latin typeface="Calibri"/>
              </a:rPr>
              <a:t>naudotis </a:t>
            </a:r>
            <a:r>
              <a:rPr lang="de-DE" sz="2400" b="0" strike="noStrike" spc="-1" dirty="0">
                <a:latin typeface="Calibri"/>
              </a:rPr>
              <a:t>(44, 46 straipsniai).</a:t>
            </a:r>
          </a:p>
          <a:p>
            <a:pPr marL="457200" indent="-457200">
              <a:lnSpc>
                <a:spcPct val="100000"/>
              </a:lnSpc>
              <a:buFontTx/>
              <a:buChar char="-"/>
            </a:pPr>
            <a:endParaRPr lang="de-DE" sz="1200" b="0" strike="noStrike" spc="-1" dirty="0">
              <a:latin typeface="Calibri"/>
            </a:endParaRPr>
          </a:p>
          <a:p>
            <a:pPr marL="457200" indent="-457200">
              <a:lnSpc>
                <a:spcPct val="100000"/>
              </a:lnSpc>
              <a:buFontTx/>
              <a:buChar char="-"/>
            </a:pPr>
            <a:r>
              <a:rPr lang="lt-LT" sz="2400" b="0" strike="noStrike" spc="-1" dirty="0">
                <a:latin typeface="Calibri"/>
              </a:rPr>
              <a:t>Europos prokuratūros </a:t>
            </a:r>
            <a:r>
              <a:rPr lang="de-DE" sz="2400" b="0" strike="noStrike" spc="-1" dirty="0" err="1">
                <a:latin typeface="Calibri"/>
              </a:rPr>
              <a:t>bylos</a:t>
            </a:r>
            <a:r>
              <a:rPr lang="de-DE" sz="2400" b="0" strike="noStrike" spc="-1" dirty="0">
                <a:latin typeface="Calibri"/>
              </a:rPr>
              <a:t> (45 straipsnis).</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F7EC5FA9-DB1B-461F-8282-6246FE5151B6}"/>
              </a:ext>
            </a:extLst>
          </p:cNvPr>
          <p:cNvSpPr>
            <a:spLocks noGrp="1"/>
          </p:cNvSpPr>
          <p:nvPr>
            <p:ph type="sldNum" sz="quarter" idx="12"/>
          </p:nvPr>
        </p:nvSpPr>
        <p:spPr/>
        <p:txBody>
          <a:bodyPr/>
          <a:lstStyle/>
          <a:p>
            <a:fld id="{7579CEA6-CDEA-4F41-8961-74C0A3507F1C}" type="slidenum">
              <a:rPr lang="hu-HU" smtClean="0"/>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9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0"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1" name="CustomShape 4"/>
          <p:cNvSpPr/>
          <p:nvPr/>
        </p:nvSpPr>
        <p:spPr>
          <a:xfrm>
            <a:off x="838080" y="1688400"/>
            <a:ext cx="9770926" cy="54247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Reglamentas 2017/1939: INFORMACIJOS TVARKYMAS</a:t>
            </a:r>
            <a:endParaRPr lang="de-DE" sz="2800" b="0" strike="noStrike" spc="-1" dirty="0">
              <a:latin typeface="Arial"/>
            </a:endParaRPr>
          </a:p>
          <a:p>
            <a:pPr>
              <a:lnSpc>
                <a:spcPct val="100000"/>
              </a:lnSpc>
            </a:pPr>
            <a:endParaRPr lang="de-DE" sz="1200" b="0" strike="noStrike" spc="-1" dirty="0">
              <a:latin typeface="Arial"/>
            </a:endParaRPr>
          </a:p>
          <a:p>
            <a:pPr>
              <a:lnSpc>
                <a:spcPct val="100000"/>
              </a:lnSpc>
            </a:pPr>
            <a:r>
              <a:rPr lang="de-DE" sz="2400" b="0" strike="noStrike" spc="-1" dirty="0">
                <a:latin typeface="Calibri"/>
              </a:rPr>
              <a:t>43 </a:t>
            </a:r>
            <a:r>
              <a:rPr lang="de-DE" sz="2400" b="0" strike="noStrike" spc="-1" dirty="0" err="1">
                <a:latin typeface="Calibri"/>
              </a:rPr>
              <a:t>straipsnis</a:t>
            </a:r>
            <a:r>
              <a:rPr lang="de-DE" sz="2400" b="0" strike="noStrike" spc="-1" dirty="0">
                <a:latin typeface="Calibri"/>
              </a:rPr>
              <a:t>: </a:t>
            </a:r>
            <a:r>
              <a:rPr lang="lt-LT" sz="2400" b="0" strike="noStrike" spc="-1" dirty="0">
                <a:latin typeface="Calibri"/>
              </a:rPr>
              <a:t>Europos prokuratūros </a:t>
            </a:r>
            <a:r>
              <a:rPr lang="de-DE" sz="2400" b="0" strike="noStrike" spc="-1" dirty="0" err="1">
                <a:latin typeface="Calibri"/>
              </a:rPr>
              <a:t>galimybė</a:t>
            </a:r>
            <a:r>
              <a:rPr lang="de-DE" sz="2400" b="0" strike="noStrike" spc="-1" dirty="0">
                <a:latin typeface="Calibri"/>
              </a:rPr>
              <a:t> </a:t>
            </a:r>
            <a:r>
              <a:rPr lang="de-DE" sz="2400" b="0" strike="noStrike" spc="-1" dirty="0" err="1">
                <a:latin typeface="Calibri"/>
              </a:rPr>
              <a:t>gauti</a:t>
            </a:r>
            <a:r>
              <a:rPr lang="de-DE" sz="2400" b="0" strike="noStrike" spc="-1" dirty="0">
                <a:latin typeface="Calibri"/>
              </a:rPr>
              <a:t> </a:t>
            </a:r>
            <a:r>
              <a:rPr lang="de-DE" sz="2400" b="0" strike="noStrike" spc="-1" dirty="0" err="1">
                <a:latin typeface="Calibri"/>
              </a:rPr>
              <a:t>informaciją</a:t>
            </a:r>
            <a:endParaRPr lang="de-DE" sz="2400" b="0" strike="noStrike" spc="-1" dirty="0">
              <a:latin typeface="Arial"/>
            </a:endParaRPr>
          </a:p>
          <a:p>
            <a:pPr>
              <a:lnSpc>
                <a:spcPct val="100000"/>
              </a:lnSpc>
            </a:pPr>
            <a:endParaRPr lang="de-DE" b="0" i="1" strike="noStrike" spc="-1" dirty="0">
              <a:latin typeface="Arial"/>
            </a:endParaRPr>
          </a:p>
          <a:p>
            <a:r>
              <a:rPr lang="lt-LT" sz="2400" i="1" dirty="0">
                <a:effectLst/>
              </a:rPr>
              <a:t>Europos prokuratūros galimybė gauti informaciją</a:t>
            </a:r>
          </a:p>
          <a:p>
            <a:r>
              <a:rPr lang="lt-LT" sz="2400" i="1" dirty="0">
                <a:effectLst/>
              </a:rPr>
              <a:t>1.   Europos deleguotieji prokurorai tomis pačiomis sąlygomis, kurios taikomos pagal nacionalinę teisę panašiose bylose, gali gauti visą atitinkamą informaciją, saugomą nacionalinėse nusikalstamų veikų tyrimo ir teisėsaugos duomenų bazėse, taip pat kituose atitinkamuose valdžios institucijų registruose.</a:t>
            </a:r>
          </a:p>
          <a:p>
            <a:r>
              <a:rPr lang="lt-LT" sz="2400" i="1" dirty="0">
                <a:effectLst/>
              </a:rPr>
              <a:t>2.   Europos prokuratūra taip pat gali gauti visą atitinkamą Sąjungos institucijų, įstaigų, organų ir agentūrų duomenų bazėse ir registruose saugomą informaciją, patenkančią į jos kompetencijos sritį.</a:t>
            </a:r>
            <a:endParaRPr lang="lt-LT" sz="2400" i="1" dirty="0"/>
          </a:p>
        </p:txBody>
      </p:sp>
      <p:sp>
        <p:nvSpPr>
          <p:cNvPr id="2" name="Dia számának helye 1">
            <a:extLst>
              <a:ext uri="{FF2B5EF4-FFF2-40B4-BE49-F238E27FC236}">
                <a16:creationId xmlns:a16="http://schemas.microsoft.com/office/drawing/2014/main" id="{76132666-A507-4EFC-B64D-1EB5375EB82D}"/>
              </a:ext>
            </a:extLst>
          </p:cNvPr>
          <p:cNvSpPr>
            <a:spLocks noGrp="1"/>
          </p:cNvSpPr>
          <p:nvPr>
            <p:ph type="sldNum" sz="quarter" idx="12"/>
          </p:nvPr>
        </p:nvSpPr>
        <p:spPr/>
        <p:txBody>
          <a:bodyPr/>
          <a:lstStyle/>
          <a:p>
            <a:fld id="{7579CEA6-CDEA-4F41-8961-74C0A3507F1C}" type="slidenum">
              <a:rPr lang="hu-HU" smtClean="0"/>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2"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10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4"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5" name="CustomShape 4"/>
          <p:cNvSpPr/>
          <p:nvPr/>
        </p:nvSpPr>
        <p:spPr>
          <a:xfrm>
            <a:off x="720000" y="1825561"/>
            <a:ext cx="9889006" cy="448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1800" b="1" strike="noStrike" spc="-1" dirty="0">
                <a:latin typeface="Arial"/>
              </a:rPr>
              <a:t>Reglamentas 2017/1939: INFORMACIJOS TVARKYMAS</a:t>
            </a:r>
            <a:endParaRPr lang="de-DE" sz="1800" b="0" strike="noStrike" spc="-1" dirty="0">
              <a:latin typeface="Arial"/>
            </a:endParaRPr>
          </a:p>
          <a:p>
            <a:pPr>
              <a:lnSpc>
                <a:spcPct val="100000"/>
              </a:lnSpc>
            </a:pPr>
            <a:endParaRPr lang="de-DE" sz="1600" b="0" strike="noStrike" spc="-1" dirty="0">
              <a:latin typeface="Arial"/>
            </a:endParaRPr>
          </a:p>
          <a:p>
            <a:pPr>
              <a:lnSpc>
                <a:spcPct val="100000"/>
              </a:lnSpc>
            </a:pPr>
            <a:r>
              <a:rPr lang="de-DE" sz="1600" b="0" strike="noStrike" spc="-1" dirty="0">
                <a:latin typeface="Arial"/>
              </a:rPr>
              <a:t>44 </a:t>
            </a:r>
            <a:r>
              <a:rPr lang="de-DE" sz="1600" b="0" strike="noStrike" spc="-1" dirty="0" err="1">
                <a:latin typeface="Arial"/>
              </a:rPr>
              <a:t>straipsnis: </a:t>
            </a:r>
            <a:r>
              <a:rPr lang="de-DE" sz="1600" b="0" strike="noStrike" spc="-1" dirty="0">
                <a:latin typeface="Arial"/>
              </a:rPr>
              <a:t>Bylų </a:t>
            </a:r>
            <a:r>
              <a:rPr lang="de-DE" sz="1600" b="0" strike="noStrike" spc="-1" dirty="0" err="1">
                <a:latin typeface="Arial"/>
              </a:rPr>
              <a:t>valdymo sistema</a:t>
            </a:r>
            <a:endParaRPr lang="de-DE" sz="1600" b="0" strike="noStrike" spc="-1" dirty="0">
              <a:latin typeface="Arial"/>
            </a:endParaRPr>
          </a:p>
          <a:p>
            <a:pPr>
              <a:lnSpc>
                <a:spcPct val="100000"/>
              </a:lnSpc>
            </a:pPr>
            <a:endParaRPr lang="de-DE" sz="1600" b="0" strike="noStrike" spc="-1" dirty="0">
              <a:latin typeface="Arial"/>
            </a:endParaRPr>
          </a:p>
          <a:p>
            <a:r>
              <a:rPr lang="de-DE" sz="2400" b="0" strike="noStrike" spc="-1" dirty="0">
                <a:latin typeface="Arial"/>
              </a:rPr>
              <a:t>„</a:t>
            </a:r>
            <a:r>
              <a:rPr lang="lt-LT" b="0" strike="noStrike" spc="-1" dirty="0">
                <a:latin typeface="Arial"/>
              </a:rPr>
              <a:t>1.</a:t>
            </a:r>
            <a:r>
              <a:rPr lang="de-DE" sz="2400" b="0" strike="noStrike" spc="-1" dirty="0">
                <a:latin typeface="Arial"/>
              </a:rPr>
              <a:t> </a:t>
            </a:r>
            <a:r>
              <a:rPr lang="lt-LT" sz="1600" b="0" dirty="0">
                <a:solidFill>
                  <a:srgbClr val="333333"/>
                </a:solidFill>
                <a:effectLst/>
                <a:latin typeface="Roboto" panose="02000000000000000000" pitchFamily="2" charset="0"/>
              </a:rPr>
              <a:t>Europos prokuratūra sukuria bylų valdymo sistemą, kurios veikimas palaikomas ir kuri tvarkoma pagal šiame reglamente ir Europos prokuratūros vidaus darbo tvarkos taisyklėse nustatytas taisykles.“</a:t>
            </a:r>
          </a:p>
          <a:p>
            <a:pPr>
              <a:lnSpc>
                <a:spcPct val="100000"/>
              </a:lnSpc>
            </a:pPr>
            <a:endParaRPr lang="de-DE" sz="2400" b="0" strike="noStrike" spc="-1" dirty="0">
              <a:latin typeface="Arial"/>
            </a:endParaRPr>
          </a:p>
          <a:p>
            <a:pPr marL="171450" indent="-171450">
              <a:buFontTx/>
              <a:buChar char="-"/>
            </a:pPr>
            <a:r>
              <a:rPr lang="lt-LT" sz="1600" dirty="0">
                <a:effectLst/>
              </a:rPr>
              <a:t>Bylų valdymo sistema padeda valdyti Europos prokuratūros atliekamus tyrimus ir vykdomą baudžiamąjį persekiojimą, užtikrina saugią prieigą prie informacijos, sudaro galimybes pateikti kryžmines nuorodas į informaciją ir išgauti duomenis operatyvinės analizės ir statistikos tikslais; sudaro palankesnes sąlygas stebėsenai.</a:t>
            </a:r>
          </a:p>
          <a:p>
            <a:pPr marL="171450" indent="-171450">
              <a:buFontTx/>
              <a:buChar char="-"/>
            </a:pPr>
            <a:r>
              <a:rPr lang="lt-LT" sz="1600" dirty="0">
                <a:effectLst/>
              </a:rPr>
              <a:t>Bylų valdymo sistema apima informacijos registrą, visų bylų rodyklę ir visą bylų valdymo sistemoje elektroniniu būdu saugomų bylų informaciją. </a:t>
            </a:r>
            <a:r>
              <a:rPr lang="lt-LT" sz="1600" b="0" dirty="0">
                <a:solidFill>
                  <a:srgbClr val="333333"/>
                </a:solidFill>
                <a:effectLst/>
                <a:latin typeface="Roboto" panose="02000000000000000000" pitchFamily="2" charset="0"/>
              </a:rPr>
              <a:t>Rodyklėje negali būti jokių operatyvinių asmens duomenų, išskyrus duomenis, kurių reikia byloms identifikuoti arba skirtingų bylų kryžminėms nuorodoms sudaryti.</a:t>
            </a:r>
            <a:endParaRPr lang="lt-LT" sz="1600" dirty="0"/>
          </a:p>
        </p:txBody>
      </p:sp>
      <p:sp>
        <p:nvSpPr>
          <p:cNvPr id="2" name="Dia számának helye 1">
            <a:extLst>
              <a:ext uri="{FF2B5EF4-FFF2-40B4-BE49-F238E27FC236}">
                <a16:creationId xmlns:a16="http://schemas.microsoft.com/office/drawing/2014/main" id="{8E47C9C8-CD4C-4744-A51C-131576FEC4D3}"/>
              </a:ext>
            </a:extLst>
          </p:cNvPr>
          <p:cNvSpPr>
            <a:spLocks noGrp="1"/>
          </p:cNvSpPr>
          <p:nvPr>
            <p:ph type="sldNum" sz="quarter" idx="12"/>
          </p:nvPr>
        </p:nvSpPr>
        <p:spPr/>
        <p:txBody>
          <a:bodyPr/>
          <a:lstStyle/>
          <a:p>
            <a:fld id="{7579CEA6-CDEA-4F41-8961-74C0A3507F1C}" type="slidenum">
              <a:rPr lang="hu-HU" smtClean="0"/>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0"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11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13" name="CustomShape 4"/>
          <p:cNvSpPr/>
          <p:nvPr/>
        </p:nvSpPr>
        <p:spPr>
          <a:xfrm>
            <a:off x="838080" y="1688401"/>
            <a:ext cx="9780758" cy="4667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2800" b="1" strike="noStrike" spc="-1" dirty="0">
                <a:latin typeface="Calibri"/>
              </a:rPr>
              <a:t>Reglamentas 2017/1939: INFORMACIJOS TVARKYMAS</a:t>
            </a:r>
            <a:endParaRPr lang="de-DE" sz="2800" b="0" strike="noStrike" spc="-1" dirty="0">
              <a:latin typeface="Arial"/>
            </a:endParaRPr>
          </a:p>
          <a:p>
            <a:pPr>
              <a:lnSpc>
                <a:spcPct val="100000"/>
              </a:lnSpc>
            </a:pPr>
            <a:r>
              <a:rPr lang="de-DE" sz="2400" b="0" strike="noStrike" spc="-1" dirty="0">
                <a:latin typeface="Calibri"/>
              </a:rPr>
              <a:t>46 </a:t>
            </a:r>
            <a:r>
              <a:rPr lang="de-DE" sz="2400" b="0" strike="noStrike" spc="-1" dirty="0" err="1">
                <a:latin typeface="Calibri"/>
              </a:rPr>
              <a:t>straipsnis: </a:t>
            </a:r>
            <a:r>
              <a:rPr lang="de-DE" sz="2400" b="0" strike="noStrike" spc="-1" dirty="0">
                <a:latin typeface="Calibri"/>
              </a:rPr>
              <a:t>Prieiga </a:t>
            </a:r>
            <a:r>
              <a:rPr lang="de-DE" sz="2400" b="0" strike="noStrike" spc="-1" dirty="0" err="1">
                <a:latin typeface="Calibri"/>
              </a:rPr>
              <a:t>prie bylų valdymo sistemos</a:t>
            </a:r>
            <a:endParaRPr lang="de-DE" sz="2400" b="0" strike="noStrike" spc="-1" dirty="0">
              <a:latin typeface="Arial"/>
            </a:endParaRPr>
          </a:p>
          <a:p>
            <a:pPr marL="457200" indent="-457200">
              <a:lnSpc>
                <a:spcPct val="100000"/>
              </a:lnSpc>
              <a:buFontTx/>
              <a:buChar char="-"/>
            </a:pPr>
            <a:r>
              <a:rPr lang="de-DE" sz="2400" b="0" strike="noStrike" spc="-1" dirty="0">
                <a:latin typeface="Calibri"/>
              </a:rPr>
              <a:t>Europos vyriausiajam </a:t>
            </a:r>
            <a:r>
              <a:rPr lang="de-DE" sz="2400" b="0" strike="noStrike" spc="-1" dirty="0" err="1">
                <a:latin typeface="Calibri"/>
              </a:rPr>
              <a:t>prokurorui</a:t>
            </a:r>
            <a:r>
              <a:rPr lang="de-DE" sz="2400" b="0" strike="noStrike" spc="-1" dirty="0">
                <a:latin typeface="Calibri"/>
              </a:rPr>
              <a:t>, Europos vyriausiojo </a:t>
            </a:r>
            <a:r>
              <a:rPr lang="de-DE" sz="2400" b="0" strike="noStrike" spc="-1" dirty="0" err="1">
                <a:latin typeface="Calibri"/>
              </a:rPr>
              <a:t>prokuroro</a:t>
            </a:r>
            <a:r>
              <a:rPr lang="de-DE" sz="2400" b="0" strike="noStrike" spc="-1" dirty="0">
                <a:latin typeface="Calibri"/>
              </a:rPr>
              <a:t> pavaduotojams, </a:t>
            </a:r>
            <a:r>
              <a:rPr lang="de-DE" sz="2400" b="0" strike="noStrike" spc="-1" dirty="0" err="1">
                <a:latin typeface="Calibri"/>
              </a:rPr>
              <a:t>kitiems </a:t>
            </a:r>
            <a:r>
              <a:rPr lang="de-DE" sz="2400" b="0" strike="noStrike" spc="-1" dirty="0">
                <a:latin typeface="Calibri"/>
              </a:rPr>
              <a:t>Europos </a:t>
            </a:r>
            <a:r>
              <a:rPr lang="de-DE" sz="2400" b="0" strike="noStrike" spc="-1" dirty="0" err="1">
                <a:latin typeface="Calibri"/>
              </a:rPr>
              <a:t>prokurorams ir </a:t>
            </a:r>
            <a:r>
              <a:rPr lang="de-DE" sz="2400" b="0" strike="noStrike" spc="-1" dirty="0">
                <a:latin typeface="Calibri"/>
              </a:rPr>
              <a:t>Europos </a:t>
            </a:r>
            <a:r>
              <a:rPr lang="de-DE" sz="2400" b="0" strike="noStrike" spc="-1" dirty="0" err="1">
                <a:latin typeface="Calibri"/>
              </a:rPr>
              <a:t>deleguotiesiems prokurorams </a:t>
            </a:r>
            <a:r>
              <a:rPr lang="de-DE" sz="2400" spc="-1" dirty="0" err="1">
                <a:latin typeface="Calibri"/>
              </a:rPr>
              <a:t>suteikiama </a:t>
            </a:r>
            <a:r>
              <a:rPr lang="de-DE" sz="2400" b="0" strike="noStrike" spc="-1" dirty="0" err="1">
                <a:latin typeface="Calibri"/>
              </a:rPr>
              <a:t>tiesioginė prieiga prie registro </a:t>
            </a:r>
            <a:r>
              <a:rPr lang="de-DE" sz="2400" b="0" strike="noStrike" spc="-1" dirty="0">
                <a:latin typeface="Calibri"/>
              </a:rPr>
              <a:t>ir </a:t>
            </a:r>
            <a:r>
              <a:rPr lang="de-DE" sz="2400" b="0" strike="noStrike" spc="-1" dirty="0" err="1">
                <a:latin typeface="Calibri"/>
              </a:rPr>
              <a:t>rodyklės</a:t>
            </a:r>
            <a:endParaRPr lang="de-DE" sz="2400" b="0" strike="noStrike" spc="-1" dirty="0">
              <a:latin typeface="Calibri"/>
            </a:endParaRPr>
          </a:p>
          <a:p>
            <a:pPr marL="457200" indent="-457200">
              <a:lnSpc>
                <a:spcPct val="100000"/>
              </a:lnSpc>
              <a:buFontTx/>
              <a:buChar char="-"/>
            </a:pPr>
            <a:r>
              <a:rPr lang="de-DE" sz="2400" b="0" strike="noStrike" spc="-1" dirty="0" err="1">
                <a:latin typeface="Calibri"/>
              </a:rPr>
              <a:t>tiesioginė prieiga prie bylų valdymo sistemoje elektroniniu būdu saugomos informacijos suteikiama prižiūrinčiam </a:t>
            </a:r>
            <a:r>
              <a:rPr lang="de-DE" sz="2400" b="0" strike="noStrike" spc="-1" dirty="0">
                <a:latin typeface="Calibri"/>
              </a:rPr>
              <a:t>Europos </a:t>
            </a:r>
            <a:r>
              <a:rPr lang="de-DE" sz="2400" b="0" strike="noStrike" spc="-1" dirty="0" err="1">
                <a:latin typeface="Calibri"/>
              </a:rPr>
              <a:t>prokurorui ir kompetentingai </a:t>
            </a:r>
            <a:r>
              <a:rPr lang="de-DE" sz="2400" b="0" strike="noStrike" spc="-1" dirty="0">
                <a:latin typeface="Calibri"/>
              </a:rPr>
              <a:t>nuolatinei kolegijai.</a:t>
            </a:r>
          </a:p>
          <a:p>
            <a:pPr marL="457200" indent="-457200">
              <a:lnSpc>
                <a:spcPct val="100000"/>
              </a:lnSpc>
              <a:buFontTx/>
              <a:buChar char="-"/>
            </a:pPr>
            <a:r>
              <a:rPr lang="de-DE" sz="2400" b="0" strike="noStrike" spc="-1" dirty="0" err="1">
                <a:latin typeface="Calibri"/>
              </a:rPr>
              <a:t>kiti </a:t>
            </a:r>
            <a:r>
              <a:rPr lang="de-DE" sz="2400" b="0" strike="noStrike" spc="-1" dirty="0">
                <a:latin typeface="Calibri"/>
              </a:rPr>
              <a:t>Europos </a:t>
            </a:r>
            <a:r>
              <a:rPr lang="de-DE" sz="2400" b="0" strike="noStrike" spc="-1" dirty="0" err="1">
                <a:latin typeface="Calibri"/>
              </a:rPr>
              <a:t>deleguotieji prokurorai gali prašyti prieigos prie elektroniniu būdu bylų valdymo sistemoje saugomos informacijos ir bet kurios bylos medžiagos</a:t>
            </a:r>
            <a:r>
              <a:rPr lang="de-DE" sz="2400" b="0" strike="noStrike" spc="-1" dirty="0">
                <a:latin typeface="Calibri"/>
              </a:rPr>
              <a:t>. </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BAA4127F-DC4A-445D-8D05-B720F797B381}"/>
              </a:ext>
            </a:extLst>
          </p:cNvPr>
          <p:cNvSpPr>
            <a:spLocks noGrp="1"/>
          </p:cNvSpPr>
          <p:nvPr>
            <p:ph type="sldNum" sz="quarter" idx="12"/>
          </p:nvPr>
        </p:nvSpPr>
        <p:spPr/>
        <p:txBody>
          <a:bodyPr/>
          <a:lstStyle/>
          <a:p>
            <a:fld id="{7579CEA6-CDEA-4F41-8961-74C0A3507F1C}" type="slidenum">
              <a:rPr lang="hu-HU" smtClean="0"/>
              <a:t>23</a:t>
            </a:fld>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6"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107"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08"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9" name="CustomShape 4"/>
          <p:cNvSpPr/>
          <p:nvPr/>
        </p:nvSpPr>
        <p:spPr>
          <a:xfrm>
            <a:off x="838080" y="1688400"/>
            <a:ext cx="9770926" cy="52826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de-DE" sz="1800" b="1" strike="noStrike" spc="-1" dirty="0">
                <a:latin typeface="Arial"/>
              </a:rPr>
              <a:t>Reglamentas 2017/1939: INFORMACIJOS TVARKYMAS</a:t>
            </a:r>
            <a:endParaRPr lang="de-DE" sz="1800" b="0" strike="noStrike" spc="-1" dirty="0">
              <a:latin typeface="Arial"/>
            </a:endParaRPr>
          </a:p>
          <a:p>
            <a:pPr>
              <a:lnSpc>
                <a:spcPct val="100000"/>
              </a:lnSpc>
            </a:pPr>
            <a:endParaRPr lang="de-DE" sz="1600" b="0" strike="noStrike" spc="-1" dirty="0">
              <a:latin typeface="Arial"/>
            </a:endParaRPr>
          </a:p>
          <a:p>
            <a:pPr>
              <a:lnSpc>
                <a:spcPct val="100000"/>
              </a:lnSpc>
            </a:pPr>
            <a:r>
              <a:rPr lang="de-DE" sz="1600" b="0" strike="noStrike" spc="-1" dirty="0">
                <a:latin typeface="Arial"/>
              </a:rPr>
              <a:t>45 </a:t>
            </a:r>
            <a:r>
              <a:rPr lang="de-DE" sz="1600" b="0" strike="noStrike" spc="-1" dirty="0" err="1">
                <a:latin typeface="Arial"/>
              </a:rPr>
              <a:t>straipsnis</a:t>
            </a:r>
            <a:r>
              <a:rPr lang="de-DE" sz="1600" b="0" strike="noStrike" spc="-1" dirty="0">
                <a:latin typeface="Arial"/>
              </a:rPr>
              <a:t>: </a:t>
            </a:r>
            <a:r>
              <a:rPr lang="lt-LT" sz="1600" b="0" strike="noStrike" spc="-1" dirty="0">
                <a:latin typeface="Arial"/>
              </a:rPr>
              <a:t>Europos prokuratūros</a:t>
            </a:r>
            <a:r>
              <a:rPr lang="de-DE" sz="1600" b="0" strike="noStrike" spc="-1" dirty="0">
                <a:latin typeface="Arial"/>
              </a:rPr>
              <a:t> </a:t>
            </a:r>
            <a:r>
              <a:rPr lang="de-DE" sz="1600" b="0" strike="noStrike" spc="-1" dirty="0" err="1">
                <a:latin typeface="Arial"/>
              </a:rPr>
              <a:t>bylos</a:t>
            </a:r>
            <a:endParaRPr lang="de-DE" sz="1600" b="0" strike="noStrike" spc="-1" dirty="0">
              <a:latin typeface="Arial"/>
            </a:endParaRPr>
          </a:p>
          <a:p>
            <a:pPr>
              <a:lnSpc>
                <a:spcPct val="100000"/>
              </a:lnSpc>
            </a:pPr>
            <a:endParaRPr lang="de-DE" sz="2400" b="0" strike="noStrike" spc="-1" dirty="0">
              <a:latin typeface="Arial"/>
            </a:endParaRPr>
          </a:p>
          <a:p>
            <a:r>
              <a:rPr lang="lt-LT" i="1" spc="-1" dirty="0">
                <a:effectLst/>
                <a:latin typeface="Arial"/>
              </a:rPr>
              <a:t>„</a:t>
            </a:r>
            <a:r>
              <a:rPr lang="lt-LT" sz="1600" i="1" dirty="0">
                <a:effectLst/>
              </a:rPr>
              <a:t>1. Jeigu Europos prokuratūra nusprendžia pradėti tyrimą arba pasinaudoti bylos išsireikalavimo teise pagal šį reglamentą, bylą tiriantis Europos deleguotasis prokuroras pradeda bylą. </a:t>
            </a:r>
          </a:p>
          <a:p>
            <a:r>
              <a:rPr lang="lt-LT" sz="1600" i="1" dirty="0">
                <a:effectLst/>
              </a:rPr>
              <a:t>Byla apima visą Europos deleguotajam prokurorui prieinamą informaciją ir įrodymus, susijusius su Europos prokuratūros tyrimu ar baudžiamuoju persekiojimu &lt;...&gt;“</a:t>
            </a:r>
          </a:p>
          <a:p>
            <a:endParaRPr lang="lt-LT" sz="1600" b="0" i="0" dirty="0">
              <a:solidFill>
                <a:srgbClr val="333333"/>
              </a:solidFill>
              <a:effectLst/>
              <a:latin typeface="Roboto" panose="02000000000000000000" pitchFamily="2" charset="0"/>
            </a:endParaRPr>
          </a:p>
          <a:p>
            <a:pPr marL="228600" indent="-228600">
              <a:buFont typeface="Arial" panose="020B0604020202020204" pitchFamily="34" charset="0"/>
              <a:buChar char="•"/>
            </a:pPr>
            <a:r>
              <a:rPr lang="lt-LT" sz="1600" b="0" i="0" dirty="0">
                <a:solidFill>
                  <a:srgbClr val="333333"/>
                </a:solidFill>
                <a:effectLst/>
                <a:latin typeface="Roboto" panose="02000000000000000000" pitchFamily="2" charset="0"/>
              </a:rPr>
              <a:t>Bylos medžiagą valdo bylą tiriantis Europos deleguotasis prokuroras, vadovaudamasis savo valstybės narės teise.</a:t>
            </a:r>
          </a:p>
          <a:p>
            <a:pPr marL="228600" indent="-228600">
              <a:buFont typeface="Arial" panose="020B0604020202020204" pitchFamily="34" charset="0"/>
              <a:buChar char="•"/>
            </a:pPr>
            <a:r>
              <a:rPr lang="lt-LT" sz="1600" b="0" i="0" dirty="0">
                <a:solidFill>
                  <a:srgbClr val="333333"/>
                </a:solidFill>
                <a:effectLst/>
                <a:latin typeface="Roboto" panose="02000000000000000000" pitchFamily="2" charset="0"/>
              </a:rPr>
              <a:t>Europos prokuratūros vidaus darbo tvarkos taisyklėse gali būti numatytos taisyklės dėl bylų organizavimo ir valdymo tiek, kiek tai būtina siekiant užtikrinti Europos prokuratūros, kaip nedalomos įstaigos, veikimą.</a:t>
            </a:r>
          </a:p>
          <a:p>
            <a:pPr marL="228600" indent="-228600">
              <a:buFont typeface="Arial" panose="020B0604020202020204" pitchFamily="34" charset="0"/>
              <a:buChar char="•"/>
            </a:pPr>
            <a:r>
              <a:rPr lang="lt-LT" sz="1600" b="0" i="0" dirty="0">
                <a:solidFill>
                  <a:srgbClr val="333333"/>
                </a:solidFill>
                <a:effectLst/>
                <a:latin typeface="Roboto" panose="02000000000000000000" pitchFamily="2" charset="0"/>
              </a:rPr>
              <a:t>Įtariamiesiems bei kaltinamiesiems ir kitiems su byla susijusiems asmenims galimybę susipažinti su bylos medžiaga suteikia bylą tiriantis Europos deleguotasis prokuroras, vadovaujantis to prokuroro valstybės narės nacionaline teise.</a:t>
            </a:r>
            <a:endParaRPr lang="lt-LT" sz="1600" dirty="0">
              <a:effectLst/>
            </a:endParaRPr>
          </a:p>
        </p:txBody>
      </p:sp>
      <p:sp>
        <p:nvSpPr>
          <p:cNvPr id="2" name="Dia számának helye 1">
            <a:extLst>
              <a:ext uri="{FF2B5EF4-FFF2-40B4-BE49-F238E27FC236}">
                <a16:creationId xmlns:a16="http://schemas.microsoft.com/office/drawing/2014/main" id="{F9309EE1-DD6D-4DB6-8D4A-0A05072574BE}"/>
              </a:ext>
            </a:extLst>
          </p:cNvPr>
          <p:cNvSpPr>
            <a:spLocks noGrp="1"/>
          </p:cNvSpPr>
          <p:nvPr>
            <p:ph type="sldNum" sz="quarter" idx="12"/>
          </p:nvPr>
        </p:nvSpPr>
        <p:spPr/>
        <p:txBody>
          <a:bodyPr/>
          <a:lstStyle/>
          <a:p>
            <a:fld id="{7579CEA6-CDEA-4F41-8961-74C0A3507F1C}" type="slidenum">
              <a:rPr lang="hu-HU" smtClean="0"/>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a:t>
            </a:r>
            <a:r>
              <a:rPr lang="lt-LT" sz="4400" b="1" strike="noStrike" spc="-1" dirty="0">
                <a:solidFill>
                  <a:srgbClr val="000000"/>
                </a:solidFill>
                <a:latin typeface="Calibri Light"/>
                <a:ea typeface="DejaVu Sans"/>
              </a:rPr>
              <a:t>Europos prokuratūros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115" name="CustomShape 2"/>
          <p:cNvSpPr/>
          <p:nvPr/>
        </p:nvSpPr>
        <p:spPr>
          <a:xfrm>
            <a:off x="838079" y="1825560"/>
            <a:ext cx="9790591"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11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17" name="CustomShape 4"/>
          <p:cNvSpPr/>
          <p:nvPr/>
        </p:nvSpPr>
        <p:spPr>
          <a:xfrm>
            <a:off x="838079" y="1825560"/>
            <a:ext cx="9790591" cy="487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5640">
              <a:lnSpc>
                <a:spcPct val="100000"/>
              </a:lnSpc>
              <a:spcBef>
                <a:spcPts val="1417"/>
              </a:spcBef>
              <a:buClr>
                <a:srgbClr val="000000"/>
              </a:buClr>
              <a:buSzPct val="45000"/>
              <a:buFont typeface="Wingdings" charset="2"/>
              <a:buChar char=""/>
            </a:pPr>
            <a:r>
              <a:rPr lang="de-DE" sz="2600" b="1" strike="noStrike" spc="-1" dirty="0">
                <a:latin typeface="Arial"/>
              </a:rPr>
              <a:t>Reglamentas 2017/1939: </a:t>
            </a:r>
            <a:r>
              <a:rPr lang="de-DE" sz="2600" b="1" strike="noStrike" spc="-1" dirty="0" err="1">
                <a:latin typeface="Arial"/>
              </a:rPr>
              <a:t>duomenų apsauga</a:t>
            </a:r>
            <a:endParaRPr lang="de-DE" sz="2600" b="0" strike="noStrike" spc="-1" dirty="0">
              <a:latin typeface="Arial"/>
            </a:endParaRPr>
          </a:p>
          <a:p>
            <a:pPr marL="216000" indent="-215640">
              <a:lnSpc>
                <a:spcPct val="100000"/>
              </a:lnSpc>
              <a:spcBef>
                <a:spcPts val="1417"/>
              </a:spcBef>
              <a:buClr>
                <a:srgbClr val="000000"/>
              </a:buClr>
              <a:buSzPct val="45000"/>
              <a:buFont typeface="Wingdings" charset="2"/>
              <a:buChar char=""/>
            </a:pPr>
            <a:r>
              <a:rPr lang="de-DE" sz="2400" b="0" strike="noStrike" spc="-1" dirty="0">
                <a:latin typeface="Arial"/>
              </a:rPr>
              <a:t>Kas </a:t>
            </a:r>
            <a:r>
              <a:rPr lang="de-DE" sz="2400" b="0" strike="noStrike" spc="-1" dirty="0" err="1">
                <a:latin typeface="Arial"/>
              </a:rPr>
              <a:t>trejus</a:t>
            </a:r>
            <a:r>
              <a:rPr lang="de-DE" sz="2400" b="0" strike="noStrike" spc="-1" dirty="0">
                <a:latin typeface="Arial"/>
              </a:rPr>
              <a:t> metus: peržiūrima, </a:t>
            </a:r>
            <a:r>
              <a:rPr lang="de-DE" sz="2400" b="0" strike="noStrike" spc="-1" dirty="0" err="1">
                <a:latin typeface="Arial"/>
              </a:rPr>
              <a:t>ar</a:t>
            </a:r>
            <a:r>
              <a:rPr lang="de-DE" sz="2400" b="0" strike="noStrike" spc="-1" dirty="0">
                <a:latin typeface="Arial"/>
              </a:rPr>
              <a:t> </a:t>
            </a:r>
            <a:r>
              <a:rPr lang="lt-LT" sz="2400" b="0" strike="noStrike" spc="-1" dirty="0">
                <a:latin typeface="Arial"/>
              </a:rPr>
              <a:t>Europos prokuratūra </a:t>
            </a:r>
            <a:r>
              <a:rPr lang="de-DE" sz="2400" b="0" strike="noStrike" spc="-1" dirty="0" err="1">
                <a:latin typeface="Arial"/>
              </a:rPr>
              <a:t>turi</a:t>
            </a:r>
            <a:r>
              <a:rPr lang="de-DE" sz="2400" b="0" strike="noStrike" spc="-1" dirty="0">
                <a:latin typeface="Arial"/>
              </a:rPr>
              <a:t> </a:t>
            </a:r>
            <a:r>
              <a:rPr lang="de-DE" sz="2400" b="0" strike="noStrike" spc="-1" dirty="0" err="1">
                <a:latin typeface="Arial"/>
              </a:rPr>
              <a:t>toliau</a:t>
            </a:r>
            <a:r>
              <a:rPr lang="de-DE" sz="2400" b="0" strike="noStrike" spc="-1" dirty="0">
                <a:latin typeface="Arial"/>
              </a:rPr>
              <a:t> </a:t>
            </a:r>
            <a:r>
              <a:rPr lang="de-DE" sz="2400" b="0" strike="noStrike" spc="-1" dirty="0" err="1">
                <a:latin typeface="Arial"/>
              </a:rPr>
              <a:t>saugoti</a:t>
            </a:r>
            <a:r>
              <a:rPr lang="de-DE" sz="2400" b="0" strike="noStrike" spc="-1" dirty="0">
                <a:latin typeface="Arial"/>
              </a:rPr>
              <a:t> asmens </a:t>
            </a:r>
            <a:r>
              <a:rPr lang="de-DE" sz="2400" b="0" strike="noStrike" spc="-1" dirty="0" err="1">
                <a:latin typeface="Arial"/>
              </a:rPr>
              <a:t>duomenis</a:t>
            </a:r>
            <a:r>
              <a:rPr lang="de-DE" sz="2400" b="0" strike="noStrike" spc="-1" dirty="0">
                <a:latin typeface="Arial"/>
              </a:rPr>
              <a:t> (50 </a:t>
            </a:r>
            <a:r>
              <a:rPr lang="lt-LT" sz="2400" b="0" strike="noStrike" spc="-1" dirty="0">
                <a:latin typeface="Arial"/>
              </a:rPr>
              <a:t>str. </a:t>
            </a:r>
            <a:r>
              <a:rPr lang="de-DE" sz="2400" b="0" strike="noStrike" spc="-1" dirty="0">
                <a:latin typeface="Arial"/>
              </a:rPr>
              <a:t>1 </a:t>
            </a:r>
            <a:r>
              <a:rPr lang="lt-LT" sz="2400" b="0" strike="noStrike" spc="-1" dirty="0">
                <a:latin typeface="Arial"/>
              </a:rPr>
              <a:t>d.</a:t>
            </a:r>
            <a:r>
              <a:rPr lang="de-DE" sz="2400" b="0" strike="noStrike" spc="-1" dirty="0">
                <a:latin typeface="Arial"/>
              </a:rPr>
              <a:t>)</a:t>
            </a:r>
            <a:r>
              <a:rPr lang="lt-LT" sz="2400" b="0" strike="noStrike" spc="-1" dirty="0">
                <a:latin typeface="Arial"/>
              </a:rPr>
              <a:t>.</a:t>
            </a:r>
            <a:endParaRPr lang="de-DE" sz="2400" b="0" strike="noStrike" spc="-1" dirty="0">
              <a:latin typeface="Arial"/>
            </a:endParaRPr>
          </a:p>
          <a:p>
            <a:pPr marL="216000" indent="-215640">
              <a:lnSpc>
                <a:spcPct val="100000"/>
              </a:lnSpc>
              <a:spcBef>
                <a:spcPts val="1417"/>
              </a:spcBef>
              <a:buClr>
                <a:srgbClr val="000000"/>
              </a:buClr>
              <a:buSzPct val="45000"/>
              <a:buFont typeface="Wingdings" charset="2"/>
              <a:buChar char=""/>
            </a:pPr>
            <a:r>
              <a:rPr lang="de-DE" sz="2400" b="0" strike="noStrike" spc="-1" dirty="0">
                <a:latin typeface="Arial"/>
                <a:ea typeface="Microsoft YaHei"/>
              </a:rPr>
              <a:t>Asmens </a:t>
            </a:r>
            <a:r>
              <a:rPr lang="de-DE" sz="2400" b="0" strike="noStrike" spc="-1" dirty="0" err="1">
                <a:latin typeface="Arial"/>
                <a:ea typeface="Microsoft YaHei"/>
              </a:rPr>
              <a:t>duomenys</a:t>
            </a:r>
            <a:r>
              <a:rPr lang="de-DE" sz="2400" b="0" strike="noStrike" spc="-1" dirty="0">
                <a:latin typeface="Arial"/>
                <a:ea typeface="Microsoft YaHei"/>
              </a:rPr>
              <a:t> </a:t>
            </a:r>
            <a:r>
              <a:rPr lang="de-DE" sz="2400" b="0" strike="noStrike" spc="-1" dirty="0" err="1">
                <a:latin typeface="Arial"/>
                <a:ea typeface="Microsoft YaHei"/>
              </a:rPr>
              <a:t>turi</a:t>
            </a:r>
            <a:r>
              <a:rPr lang="de-DE" sz="2400" b="0" strike="noStrike" spc="-1" dirty="0">
                <a:latin typeface="Arial"/>
                <a:ea typeface="Microsoft YaHei"/>
              </a:rPr>
              <a:t> </a:t>
            </a:r>
            <a:r>
              <a:rPr lang="de-DE" sz="2400" b="0" strike="noStrike" spc="-1" dirty="0" err="1">
                <a:latin typeface="Arial"/>
                <a:ea typeface="Microsoft YaHei"/>
              </a:rPr>
              <a:t>būti</a:t>
            </a:r>
            <a:r>
              <a:rPr lang="de-DE" sz="2400" b="0" strike="noStrike" spc="-1" dirty="0">
                <a:latin typeface="Arial"/>
                <a:ea typeface="Microsoft YaHei"/>
              </a:rPr>
              <a:t> </a:t>
            </a:r>
            <a:r>
              <a:rPr lang="de-DE" sz="2400" b="0" strike="noStrike" spc="-1" dirty="0" err="1">
                <a:latin typeface="Arial"/>
                <a:ea typeface="Microsoft YaHei"/>
              </a:rPr>
              <a:t>ištrinti</a:t>
            </a:r>
            <a:r>
              <a:rPr lang="de-DE" sz="2400" b="0" strike="noStrike" spc="-1" dirty="0">
                <a:latin typeface="Arial"/>
                <a:ea typeface="Microsoft YaHei"/>
              </a:rPr>
              <a:t> praėjus </a:t>
            </a:r>
            <a:r>
              <a:rPr lang="de-DE" sz="2400" b="0" strike="noStrike" spc="-1" dirty="0" err="1">
                <a:latin typeface="Arial"/>
                <a:ea typeface="Microsoft YaHei"/>
              </a:rPr>
              <a:t>nustatytam</a:t>
            </a:r>
            <a:r>
              <a:rPr lang="de-DE" sz="2400" b="0" strike="noStrike" spc="-1" dirty="0">
                <a:latin typeface="Arial"/>
                <a:ea typeface="Microsoft YaHei"/>
              </a:rPr>
              <a:t> </a:t>
            </a:r>
            <a:r>
              <a:rPr lang="de-DE" sz="2400" b="0" strike="noStrike" spc="-1" dirty="0" err="1">
                <a:latin typeface="Arial"/>
                <a:ea typeface="Microsoft YaHei"/>
              </a:rPr>
              <a:t>laikotarpiui</a:t>
            </a:r>
            <a:r>
              <a:rPr lang="de-DE" sz="2400" b="0" strike="noStrike" spc="-1" dirty="0">
                <a:latin typeface="Arial"/>
                <a:ea typeface="Microsoft YaHei"/>
              </a:rPr>
              <a:t> po galutinio </a:t>
            </a:r>
            <a:r>
              <a:rPr lang="de-DE" sz="2400" b="0" strike="noStrike" spc="-1" dirty="0" err="1">
                <a:latin typeface="Arial"/>
                <a:ea typeface="Microsoft YaHei"/>
              </a:rPr>
              <a:t>sprendimo</a:t>
            </a:r>
            <a:r>
              <a:rPr lang="de-DE" sz="2400" b="0" strike="noStrike" spc="-1" dirty="0">
                <a:latin typeface="Arial"/>
                <a:ea typeface="Microsoft YaHei"/>
              </a:rPr>
              <a:t> </a:t>
            </a:r>
            <a:r>
              <a:rPr lang="de-DE" sz="2400" b="0" strike="noStrike" spc="-1" dirty="0" err="1">
                <a:latin typeface="Arial"/>
                <a:ea typeface="Microsoft YaHei"/>
              </a:rPr>
              <a:t>priėmimo</a:t>
            </a:r>
            <a:r>
              <a:rPr lang="de-DE" sz="2400" b="0" strike="noStrike" spc="-1" dirty="0">
                <a:latin typeface="Arial"/>
                <a:ea typeface="Microsoft YaHei"/>
              </a:rPr>
              <a:t> (50 </a:t>
            </a:r>
            <a:r>
              <a:rPr lang="lt-LT" sz="2400" b="0" strike="noStrike" spc="-1" dirty="0">
                <a:latin typeface="Arial"/>
                <a:ea typeface="Microsoft YaHei"/>
              </a:rPr>
              <a:t>str. </a:t>
            </a:r>
            <a:r>
              <a:rPr lang="de-DE" sz="2400" b="0" strike="noStrike" spc="-1" dirty="0">
                <a:latin typeface="Arial"/>
                <a:ea typeface="Microsoft YaHei"/>
              </a:rPr>
              <a:t>2 </a:t>
            </a:r>
            <a:r>
              <a:rPr lang="lt-LT" sz="2400" b="0" strike="noStrike" spc="-1" dirty="0">
                <a:latin typeface="Arial"/>
                <a:ea typeface="Microsoft YaHei"/>
              </a:rPr>
              <a:t>d.</a:t>
            </a:r>
            <a:r>
              <a:rPr lang="de-DE" sz="2400" b="0" strike="noStrike" spc="-1" dirty="0">
                <a:latin typeface="Arial"/>
                <a:ea typeface="Microsoft YaHei"/>
              </a:rPr>
              <a:t>).</a:t>
            </a:r>
            <a:br>
              <a:rPr dirty="0"/>
            </a:br>
            <a:r>
              <a:rPr lang="de-DE" sz="2600" b="0" strike="noStrike" spc="-1" dirty="0">
                <a:latin typeface="Arial"/>
                <a:ea typeface="Microsoft YaHei"/>
              </a:rPr>
              <a:t> </a:t>
            </a:r>
            <a:endParaRPr lang="de-DE" sz="2600" b="0" strike="noStrike" spc="-1" dirty="0">
              <a:latin typeface="Arial"/>
            </a:endParaRPr>
          </a:p>
          <a:p>
            <a:pPr>
              <a:lnSpc>
                <a:spcPct val="100000"/>
              </a:lnSpc>
            </a:pPr>
            <a:r>
              <a:rPr lang="de-DE" sz="2400" b="0" strike="noStrike" spc="-1" dirty="0">
                <a:latin typeface="Arial"/>
                <a:ea typeface="Microsoft YaHei"/>
              </a:rPr>
              <a:t>	→ </a:t>
            </a:r>
            <a:r>
              <a:rPr lang="lt-LT" sz="2400" spc="-1" dirty="0">
                <a:ea typeface="Microsoft YaHei"/>
              </a:rPr>
              <a:t>saugojant ir (arba) kuriant </a:t>
            </a:r>
            <a:r>
              <a:rPr lang="de-DE" sz="2400" spc="-1" dirty="0" err="1">
                <a:ea typeface="Microsoft YaHei"/>
              </a:rPr>
              <a:t>duomen</a:t>
            </a:r>
            <a:r>
              <a:rPr lang="lt-LT" sz="2400" spc="-1" dirty="0" err="1">
                <a:ea typeface="Microsoft YaHei"/>
              </a:rPr>
              <a:t>is</a:t>
            </a:r>
            <a:r>
              <a:rPr lang="de-DE" sz="2400" spc="-1" dirty="0">
                <a:ea typeface="Microsoft YaHei"/>
              </a:rPr>
              <a:t> </a:t>
            </a:r>
            <a:r>
              <a:rPr lang="lt-LT" sz="2400" spc="-1" dirty="0">
                <a:ea typeface="Microsoft YaHei"/>
              </a:rPr>
              <a:t>(</a:t>
            </a:r>
            <a:r>
              <a:rPr lang="de-DE" sz="2400" spc="-1" dirty="0">
                <a:ea typeface="Microsoft YaHei"/>
              </a:rPr>
              <a:t>fail</a:t>
            </a:r>
            <a:r>
              <a:rPr lang="lt-LT" sz="2400" spc="-1" dirty="0" err="1">
                <a:ea typeface="Microsoft YaHei"/>
              </a:rPr>
              <a:t>us</a:t>
            </a:r>
            <a:r>
              <a:rPr lang="lt-LT" sz="2400" spc="-1" dirty="0">
                <a:ea typeface="Microsoft YaHei"/>
              </a:rPr>
              <a:t>) būtina laiku pa</a:t>
            </a:r>
            <a:r>
              <a:rPr lang="de-DE" sz="2400" b="0" strike="noStrike" spc="-1" dirty="0" err="1">
                <a:latin typeface="Arial"/>
                <a:ea typeface="Microsoft YaHei"/>
              </a:rPr>
              <a:t>galvoti</a:t>
            </a:r>
            <a:r>
              <a:rPr lang="de-DE" sz="2400" b="0" strike="noStrike" spc="-1" dirty="0">
                <a:latin typeface="Arial"/>
                <a:ea typeface="Microsoft YaHei"/>
              </a:rPr>
              <a:t> </a:t>
            </a:r>
            <a:r>
              <a:rPr lang="de-DE" sz="2400" b="0" strike="noStrike" spc="-1" dirty="0" err="1">
                <a:latin typeface="Arial"/>
                <a:ea typeface="Microsoft YaHei"/>
              </a:rPr>
              <a:t>apie</a:t>
            </a:r>
            <a:r>
              <a:rPr lang="de-DE" sz="2400" b="0" strike="noStrike" spc="-1" dirty="0">
                <a:latin typeface="Arial"/>
                <a:ea typeface="Microsoft YaHei"/>
              </a:rPr>
              <a:t> </a:t>
            </a:r>
            <a:r>
              <a:rPr lang="lt-LT" sz="2400" b="0" strike="noStrike" spc="-1" dirty="0">
                <a:latin typeface="Arial"/>
                <a:ea typeface="Microsoft YaHei"/>
              </a:rPr>
              <a:t>vėliavėles</a:t>
            </a:r>
            <a:r>
              <a:rPr lang="de-DE" sz="2400" b="0" strike="noStrike" spc="-1" dirty="0">
                <a:latin typeface="Arial"/>
                <a:ea typeface="Microsoft YaHei"/>
              </a:rPr>
              <a:t>, </a:t>
            </a:r>
            <a:r>
              <a:rPr lang="lt-LT" sz="2400" b="0" strike="noStrike" spc="-1" dirty="0">
                <a:latin typeface="Arial"/>
                <a:ea typeface="Microsoft YaHei"/>
              </a:rPr>
              <a:t>požymius</a:t>
            </a:r>
            <a:r>
              <a:rPr lang="de-DE" sz="2400" b="0" strike="noStrike" spc="-1" dirty="0">
                <a:latin typeface="Arial"/>
                <a:ea typeface="Microsoft YaHei"/>
              </a:rPr>
              <a:t>, laiko </a:t>
            </a:r>
            <a:r>
              <a:rPr lang="de-DE" sz="2400" b="0" strike="noStrike" spc="-1" dirty="0" err="1">
                <a:latin typeface="Arial"/>
                <a:ea typeface="Microsoft YaHei"/>
              </a:rPr>
              <a:t>žymas</a:t>
            </a:r>
            <a:r>
              <a:rPr lang="de-DE" sz="2400" b="0" strike="noStrike" spc="-1" dirty="0">
                <a:latin typeface="Arial"/>
                <a:ea typeface="Microsoft YaHei"/>
              </a:rPr>
              <a:t> ir t. t. </a:t>
            </a:r>
            <a:br>
              <a:rPr sz="1600" dirty="0"/>
            </a:br>
            <a:br>
              <a:rPr sz="1600" dirty="0"/>
            </a:br>
            <a:r>
              <a:rPr lang="de-DE" sz="2400" b="0" strike="noStrike" spc="-1" dirty="0">
                <a:latin typeface="Arial"/>
                <a:ea typeface="Microsoft YaHei"/>
              </a:rPr>
              <a:t>	→ </a:t>
            </a:r>
            <a:r>
              <a:rPr lang="de-DE" sz="2400" b="0" strike="noStrike" spc="-1" dirty="0" err="1">
                <a:latin typeface="Arial"/>
                <a:ea typeface="Microsoft YaHei"/>
              </a:rPr>
              <a:t>galvoti</a:t>
            </a:r>
            <a:r>
              <a:rPr lang="lt-LT" sz="2400" b="0" strike="noStrike" spc="-1" dirty="0">
                <a:latin typeface="Arial"/>
                <a:ea typeface="Microsoft YaHei"/>
              </a:rPr>
              <a:t> apie tai jau atėjus </a:t>
            </a:r>
            <a:r>
              <a:rPr lang="de-DE" sz="2400" b="0" strike="noStrike" spc="-1" dirty="0" err="1">
                <a:latin typeface="Arial"/>
                <a:ea typeface="Microsoft YaHei"/>
              </a:rPr>
              <a:t>laik</a:t>
            </a:r>
            <a:r>
              <a:rPr lang="lt-LT" sz="2400" b="0" strike="noStrike" spc="-1" dirty="0">
                <a:latin typeface="Arial"/>
                <a:ea typeface="Microsoft YaHei"/>
              </a:rPr>
              <a:t>ui</a:t>
            </a:r>
            <a:r>
              <a:rPr lang="de-DE" sz="2400" b="0" strike="noStrike" spc="-1" dirty="0">
                <a:latin typeface="Arial"/>
                <a:ea typeface="Microsoft YaHei"/>
              </a:rPr>
              <a:t> peržiūrėti ir (arba) </a:t>
            </a:r>
            <a:r>
              <a:rPr lang="de-DE" sz="2400" b="0" strike="noStrike" spc="-1" dirty="0" err="1">
                <a:latin typeface="Arial"/>
                <a:ea typeface="Microsoft YaHei"/>
              </a:rPr>
              <a:t>ištrinti</a:t>
            </a:r>
            <a:r>
              <a:rPr lang="de-DE" sz="2400" b="0" strike="noStrike" spc="-1" dirty="0">
                <a:latin typeface="Arial"/>
                <a:ea typeface="Microsoft YaHei"/>
              </a:rPr>
              <a:t>, </a:t>
            </a:r>
            <a:r>
              <a:rPr lang="de-DE" sz="2400" b="0" strike="noStrike" spc="-1" dirty="0" err="1">
                <a:latin typeface="Arial"/>
                <a:ea typeface="Microsoft YaHei"/>
              </a:rPr>
              <a:t>yra</a:t>
            </a:r>
            <a:r>
              <a:rPr lang="de-DE" sz="2400" b="0" strike="noStrike" spc="-1" dirty="0">
                <a:latin typeface="Arial"/>
                <a:ea typeface="Microsoft YaHei"/>
              </a:rPr>
              <a:t> per </a:t>
            </a:r>
            <a:r>
              <a:rPr lang="de-DE" sz="2400" b="0" strike="noStrike" spc="-1" dirty="0" err="1">
                <a:latin typeface="Arial"/>
                <a:ea typeface="Microsoft YaHei"/>
              </a:rPr>
              <a:t>vėlu</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522A434B-99D9-42A9-9D0A-CD2972BCC058}"/>
              </a:ext>
            </a:extLst>
          </p:cNvPr>
          <p:cNvSpPr>
            <a:spLocks noGrp="1"/>
          </p:cNvSpPr>
          <p:nvPr>
            <p:ph type="sldNum" sz="quarter" idx="12"/>
          </p:nvPr>
        </p:nvSpPr>
        <p:spPr/>
        <p:txBody>
          <a:bodyPr/>
          <a:lstStyle/>
          <a:p>
            <a:fld id="{7579CEA6-CDEA-4F41-8961-74C0A3507F1C}" type="slidenum">
              <a:rPr lang="hu-HU" smtClean="0"/>
              <a:t>25</a:t>
            </a:fld>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D – E</a:t>
            </a:r>
            <a:r>
              <a:rPr lang="lt-LT" sz="4400" b="1" strike="noStrike" spc="-1" dirty="0" err="1">
                <a:solidFill>
                  <a:srgbClr val="000000"/>
                </a:solidFill>
                <a:latin typeface="Calibri Light"/>
                <a:ea typeface="DejaVu Sans"/>
              </a:rPr>
              <a:t>uropos</a:t>
            </a:r>
            <a:r>
              <a:rPr lang="lt-LT" sz="4400" b="1" strike="noStrike" spc="-1" dirty="0">
                <a:solidFill>
                  <a:srgbClr val="000000"/>
                </a:solidFill>
                <a:latin typeface="Calibri Light"/>
                <a:ea typeface="DejaVu Sans"/>
              </a:rPr>
              <a:t> prokuratūros bylų </a:t>
            </a:r>
            <a:r>
              <a:rPr lang="de-DE" sz="4400" b="1" strike="noStrike" spc="-1" dirty="0" err="1">
                <a:solidFill>
                  <a:srgbClr val="000000"/>
                </a:solidFill>
                <a:latin typeface="Calibri Light"/>
                <a:ea typeface="DejaVu Sans"/>
              </a:rPr>
              <a:t>tvarkymas</a:t>
            </a:r>
            <a:endParaRPr lang="de-DE" sz="4400" b="0" strike="noStrike" spc="-1" dirty="0">
              <a:latin typeface="Arial"/>
            </a:endParaRPr>
          </a:p>
        </p:txBody>
      </p:sp>
      <p:sp>
        <p:nvSpPr>
          <p:cNvPr id="119" name="CustomShape 2"/>
          <p:cNvSpPr/>
          <p:nvPr/>
        </p:nvSpPr>
        <p:spPr>
          <a:xfrm>
            <a:off x="802080" y="1825560"/>
            <a:ext cx="9806926"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dirty="0">
              <a:latin typeface="Arial"/>
            </a:endParaRPr>
          </a:p>
          <a:p>
            <a:pPr marL="228600" indent="-226440">
              <a:lnSpc>
                <a:spcPct val="90000"/>
              </a:lnSpc>
              <a:spcBef>
                <a:spcPts val="1001"/>
              </a:spcBef>
              <a:buClr>
                <a:srgbClr val="000000"/>
              </a:buClr>
              <a:buFont typeface="Arial"/>
              <a:buChar char="•"/>
            </a:pPr>
            <a:r>
              <a:rPr lang="lt-LT" sz="2800" b="0" strike="noStrike" spc="-1" dirty="0">
                <a:solidFill>
                  <a:srgbClr val="000000"/>
                </a:solidFill>
                <a:latin typeface="Calibri"/>
                <a:ea typeface="DejaVu Sans"/>
              </a:rPr>
              <a:t>Nacionaliniai</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teisės</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aktai</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susiję</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su</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bylų</a:t>
            </a:r>
            <a:r>
              <a:rPr lang="de-DE" sz="2800" b="0" strike="noStrike" spc="-1" dirty="0">
                <a:solidFill>
                  <a:srgbClr val="000000"/>
                </a:solidFill>
                <a:latin typeface="Calibri"/>
                <a:ea typeface="DejaVu Sans"/>
              </a:rPr>
              <a:t> </a:t>
            </a:r>
            <a:r>
              <a:rPr lang="de-DE" sz="2800" b="0" strike="noStrike" spc="-1" dirty="0" err="1">
                <a:solidFill>
                  <a:srgbClr val="000000"/>
                </a:solidFill>
                <a:latin typeface="Calibri"/>
                <a:ea typeface="DejaVu Sans"/>
              </a:rPr>
              <a:t>tvarkymu</a:t>
            </a:r>
            <a:endParaRPr lang="de-DE" sz="2800" b="0" strike="noStrike" spc="-1" dirty="0">
              <a:latin typeface="Arial"/>
            </a:endParaRPr>
          </a:p>
          <a:p>
            <a:pPr>
              <a:lnSpc>
                <a:spcPct val="90000"/>
              </a:lnSpc>
              <a:spcBef>
                <a:spcPts val="1001"/>
              </a:spcBef>
            </a:pPr>
            <a:endParaRPr lang="de-DE" sz="2800" b="0" strike="noStrike" spc="-1" dirty="0">
              <a:latin typeface="Arial"/>
            </a:endParaRPr>
          </a:p>
          <a:p>
            <a:pPr marL="1440">
              <a:lnSpc>
                <a:spcPct val="90000"/>
              </a:lnSpc>
              <a:spcBef>
                <a:spcPts val="1001"/>
              </a:spcBef>
            </a:pPr>
            <a:r>
              <a:rPr lang="de-DE" sz="2800" b="0" strike="noStrike" spc="-1" dirty="0">
                <a:solidFill>
                  <a:srgbClr val="000000"/>
                </a:solidFill>
                <a:latin typeface="Calibri"/>
                <a:ea typeface="DejaVu Sans"/>
              </a:rPr>
              <a:t>	(valstybių narių </a:t>
            </a:r>
            <a:r>
              <a:rPr lang="de-DE" sz="2800" b="0" strike="noStrike" spc="-1" dirty="0" err="1">
                <a:solidFill>
                  <a:srgbClr val="000000"/>
                </a:solidFill>
                <a:latin typeface="Calibri"/>
                <a:ea typeface="DejaVu Sans"/>
              </a:rPr>
              <a:t>ekspertų pareiškimai</a:t>
            </a:r>
            <a:r>
              <a:rPr lang="de-DE" sz="2800" b="0" strike="noStrike" spc="-1" dirty="0">
                <a:solidFill>
                  <a:srgbClr val="000000"/>
                </a:solidFill>
                <a:latin typeface="Calibri"/>
                <a:ea typeface="DejaVu Sans"/>
              </a:rPr>
              <a:t>)</a:t>
            </a:r>
            <a:endParaRPr lang="de-DE" sz="2800" b="0" strike="noStrike" spc="-1" dirty="0">
              <a:latin typeface="Arial"/>
            </a:endParaRPr>
          </a:p>
          <a:p>
            <a:pPr marL="1440">
              <a:lnSpc>
                <a:spcPct val="90000"/>
              </a:lnSpc>
              <a:spcBef>
                <a:spcPts val="1001"/>
              </a:spcBef>
            </a:pPr>
            <a:endParaRPr lang="de-DE" sz="2800" b="0" strike="noStrike" spc="-1" dirty="0">
              <a:latin typeface="Arial"/>
            </a:endParaRPr>
          </a:p>
          <a:p>
            <a:pPr marL="144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77CDDEA-F6A9-4521-A20B-BB49A86491CA}"/>
              </a:ext>
            </a:extLst>
          </p:cNvPr>
          <p:cNvSpPr>
            <a:spLocks noGrp="1"/>
          </p:cNvSpPr>
          <p:nvPr>
            <p:ph type="sldNum" sz="quarter" idx="12"/>
          </p:nvPr>
        </p:nvSpPr>
        <p:spPr/>
        <p:txBody>
          <a:bodyPr/>
          <a:lstStyle/>
          <a:p>
            <a:fld id="{7579CEA6-CDEA-4F41-8961-74C0A3507F1C}" type="slidenum">
              <a:rPr lang="hu-HU" smtClean="0"/>
              <a:t>26</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CustomShape 1"/>
          <p:cNvSpPr/>
          <p:nvPr/>
        </p:nvSpPr>
        <p:spPr>
          <a:xfrm>
            <a:off x="838080" y="19692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a:t>
            </a:r>
            <a:r>
              <a:rPr lang="de-DE" sz="4400" b="1" strike="noStrike" spc="-1" dirty="0" err="1">
                <a:solidFill>
                  <a:srgbClr val="000000"/>
                </a:solidFill>
                <a:latin typeface="Calibri Light"/>
                <a:ea typeface="DejaVu Sans"/>
              </a:rPr>
              <a:t>Išplėtotos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sistemos</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svarba</a:t>
            </a:r>
            <a:endParaRPr lang="de-DE" sz="4400" b="0" strike="noStrike" spc="-1" dirty="0">
              <a:latin typeface="Arial"/>
            </a:endParaRPr>
          </a:p>
        </p:txBody>
      </p:sp>
      <p:sp>
        <p:nvSpPr>
          <p:cNvPr id="4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44" name="CustomShape 3"/>
          <p:cNvSpPr/>
          <p:nvPr/>
        </p:nvSpPr>
        <p:spPr>
          <a:xfrm>
            <a:off x="753840" y="2000880"/>
            <a:ext cx="9864999" cy="399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t-LT" sz="2400" b="0" strike="noStrike" spc="-1" dirty="0">
                <a:latin typeface="Calibri"/>
              </a:rPr>
              <a:t>- (baudžiamoji) byla - tai tyrimo grupės atlikto tyrimo darbo rezultatas</a:t>
            </a:r>
            <a:endParaRPr lang="lt-LT" sz="2400" b="0" strike="noStrike" spc="-1" dirty="0">
              <a:latin typeface="Arial"/>
            </a:endParaRPr>
          </a:p>
          <a:p>
            <a:pPr>
              <a:lnSpc>
                <a:spcPct val="100000"/>
              </a:lnSpc>
            </a:pPr>
            <a:endParaRPr lang="lt-LT" sz="2400" b="0" strike="noStrike" spc="-1" dirty="0">
              <a:latin typeface="Arial"/>
            </a:endParaRPr>
          </a:p>
          <a:p>
            <a:pPr>
              <a:lnSpc>
                <a:spcPct val="100000"/>
              </a:lnSpc>
            </a:pPr>
            <a:r>
              <a:rPr lang="lt-LT" sz="2400" b="0" strike="noStrike" spc="-1" dirty="0">
                <a:latin typeface="Calibri"/>
              </a:rPr>
              <a:t>- byla nėra vien tik įvairių dokumentų rinkinys ar chronologinis tyrimo įvykių sąrašas</a:t>
            </a:r>
            <a:endParaRPr lang="lt-LT" sz="2400" b="0" strike="noStrike" spc="-1" dirty="0">
              <a:latin typeface="Arial"/>
            </a:endParaRPr>
          </a:p>
          <a:p>
            <a:pPr>
              <a:lnSpc>
                <a:spcPct val="100000"/>
              </a:lnSpc>
            </a:pPr>
            <a:endParaRPr lang="lt-LT" sz="2400" b="0" strike="noStrike" spc="-1" dirty="0">
              <a:latin typeface="Arial"/>
            </a:endParaRPr>
          </a:p>
          <a:p>
            <a:pPr>
              <a:lnSpc>
                <a:spcPct val="100000"/>
              </a:lnSpc>
            </a:pPr>
            <a:r>
              <a:rPr lang="lt-LT" sz="2400" b="0" strike="noStrike" spc="-1" dirty="0">
                <a:latin typeface="Calibri"/>
              </a:rPr>
              <a:t>- visa byla yra tvarkinga ir suprantama gerai apgalvoto tiriamojo darbo išraiška</a:t>
            </a:r>
            <a:endParaRPr lang="lt-LT" sz="2400" b="0" strike="noStrike" spc="-1" dirty="0">
              <a:latin typeface="Arial"/>
            </a:endParaRPr>
          </a:p>
          <a:p>
            <a:pPr>
              <a:lnSpc>
                <a:spcPct val="100000"/>
              </a:lnSpc>
            </a:pPr>
            <a:endParaRPr lang="lt-LT" sz="2400" b="0" strike="noStrike" spc="-1" dirty="0">
              <a:latin typeface="Arial"/>
            </a:endParaRPr>
          </a:p>
          <a:p>
            <a:pPr>
              <a:lnSpc>
                <a:spcPct val="100000"/>
              </a:lnSpc>
            </a:pPr>
            <a:r>
              <a:rPr lang="lt-LT" sz="2400" b="0" strike="noStrike" spc="-1" dirty="0">
                <a:latin typeface="Calibri"/>
              </a:rPr>
              <a:t>- byla yra sprendimų dėl įtariamojo asmens pagrindas, todėl jos struktūra turi būti aiškiai suprantama.</a:t>
            </a:r>
            <a:endParaRPr lang="lt-LT" sz="2400" b="0" strike="noStrike" spc="-1" dirty="0">
              <a:latin typeface="Arial"/>
            </a:endParaRPr>
          </a:p>
        </p:txBody>
      </p:sp>
      <p:sp>
        <p:nvSpPr>
          <p:cNvPr id="2" name="Dia számának helye 1">
            <a:extLst>
              <a:ext uri="{FF2B5EF4-FFF2-40B4-BE49-F238E27FC236}">
                <a16:creationId xmlns:a16="http://schemas.microsoft.com/office/drawing/2014/main" id="{F0FEC94C-7515-4384-BA0A-B1BC7AF7DB4C}"/>
              </a:ext>
            </a:extLst>
          </p:cNvPr>
          <p:cNvSpPr>
            <a:spLocks noGrp="1"/>
          </p:cNvSpPr>
          <p:nvPr>
            <p:ph type="sldNum" sz="quarter" idx="12"/>
          </p:nvPr>
        </p:nvSpPr>
        <p:spPr/>
        <p:txBody>
          <a:bodyPr/>
          <a:lstStyle/>
          <a:p>
            <a:fld id="{7579CEA6-CDEA-4F41-8961-74C0A3507F1C}"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5"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a:t>
            </a:r>
            <a:r>
              <a:rPr lang="de-DE" sz="4400" b="1" strike="noStrike" spc="-1" dirty="0" err="1">
                <a:solidFill>
                  <a:srgbClr val="000000"/>
                </a:solidFill>
                <a:latin typeface="Calibri Light"/>
                <a:ea typeface="DejaVu Sans"/>
              </a:rPr>
              <a:t>Išplėtotos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sistemos</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svarba</a:t>
            </a:r>
            <a:endParaRPr lang="de-DE" sz="4400" b="0" strike="noStrike" spc="-1" dirty="0">
              <a:latin typeface="Arial"/>
            </a:endParaRPr>
          </a:p>
        </p:txBody>
      </p:sp>
      <p:sp>
        <p:nvSpPr>
          <p:cNvPr id="4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47" name="CustomShape 3"/>
          <p:cNvSpPr/>
          <p:nvPr/>
        </p:nvSpPr>
        <p:spPr>
          <a:xfrm>
            <a:off x="753840" y="1886810"/>
            <a:ext cx="9864999"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t-LT" sz="2800" b="0" strike="noStrike" spc="-1" dirty="0">
                <a:latin typeface="Calibri"/>
              </a:rPr>
              <a:t>Bylos rūšis</a:t>
            </a:r>
            <a:r>
              <a:rPr lang="de-DE" sz="2800" b="0" strike="noStrike" spc="-1" dirty="0">
                <a:latin typeface="Calibri"/>
              </a:rPr>
              <a:t>: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 &gt; </a:t>
            </a:r>
            <a:r>
              <a:rPr lang="de-DE" sz="2800" b="0" strike="noStrike" spc="-1" dirty="0" err="1">
                <a:latin typeface="Calibri"/>
              </a:rPr>
              <a:t>popierinė</a:t>
            </a:r>
            <a:r>
              <a:rPr lang="de-DE" sz="2800" b="0" strike="noStrike" spc="-1" dirty="0">
                <a:latin typeface="Calibri"/>
              </a:rPr>
              <a:t> </a:t>
            </a:r>
            <a:r>
              <a:rPr lang="lt-LT" sz="2800" b="0" strike="noStrike" spc="-1" dirty="0">
                <a:latin typeface="Calibri"/>
              </a:rPr>
              <a:t>(</a:t>
            </a:r>
            <a:r>
              <a:rPr lang="de-DE" sz="2800" b="0" strike="noStrike" spc="-1" dirty="0" err="1">
                <a:latin typeface="Calibri"/>
              </a:rPr>
              <a:t>elektroninė</a:t>
            </a:r>
            <a:r>
              <a:rPr lang="lt-LT" sz="2800" b="0" strike="noStrike" spc="-1" dirty="0">
                <a:latin typeface="Calibri"/>
              </a:rPr>
              <a:t>)</a:t>
            </a:r>
            <a:r>
              <a:rPr lang="de-DE" sz="2800" b="0" strike="noStrike" spc="-1" dirty="0">
                <a:latin typeface="Calibri"/>
              </a:rPr>
              <a:t> </a:t>
            </a:r>
            <a:r>
              <a:rPr lang="de-DE" sz="2800" b="0" strike="noStrike" spc="-1" dirty="0" err="1">
                <a:latin typeface="Calibri"/>
              </a:rPr>
              <a:t>byla</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lt-LT" sz="2800" spc="-1" dirty="0">
                <a:latin typeface="Calibri"/>
              </a:rPr>
              <a:t>M</a:t>
            </a:r>
            <a:r>
              <a:rPr lang="de-DE" sz="2800" b="0" strike="noStrike" spc="-1" dirty="0" err="1">
                <a:latin typeface="Calibri"/>
              </a:rPr>
              <a:t>ąst</a:t>
            </a:r>
            <a:r>
              <a:rPr lang="lt-LT" sz="2800" b="0" strike="noStrike" spc="-1" dirty="0">
                <a:latin typeface="Calibri"/>
              </a:rPr>
              <a:t>ant apie</a:t>
            </a:r>
            <a:r>
              <a:rPr lang="de-DE" sz="2800" b="0" strike="noStrike" spc="-1" dirty="0">
                <a:latin typeface="Calibri"/>
              </a:rPr>
              <a:t> </a:t>
            </a:r>
            <a:r>
              <a:rPr lang="lt-LT" sz="2800" b="0" strike="noStrike" spc="-1" dirty="0">
                <a:latin typeface="Calibri"/>
              </a:rPr>
              <a:t>ateitį</a:t>
            </a:r>
            <a:r>
              <a:rPr lang="de-DE" sz="2800" b="0" strike="noStrike" spc="-1" dirty="0">
                <a:latin typeface="Calibri"/>
              </a:rPr>
              <a:t>: </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r>
              <a:rPr lang="de-DE" sz="2800" b="0" strike="noStrike" spc="-1" dirty="0">
                <a:latin typeface="Calibri"/>
              </a:rPr>
              <a:t>&gt; </a:t>
            </a:r>
            <a:r>
              <a:rPr lang="lt-LT" sz="2800" b="0" strike="noStrike" spc="-1" dirty="0">
                <a:latin typeface="Calibri"/>
              </a:rPr>
              <a:t>Sudėtinga atlikti </a:t>
            </a:r>
            <a:r>
              <a:rPr lang="de-DE" sz="2800" b="0" strike="noStrike" spc="-1" dirty="0" err="1">
                <a:latin typeface="Calibri"/>
              </a:rPr>
              <a:t>vėlesni</a:t>
            </a:r>
            <a:r>
              <a:rPr lang="lt-LT" sz="2800" b="0" strike="noStrike" spc="-1" dirty="0" err="1">
                <a:latin typeface="Calibri"/>
              </a:rPr>
              <a:t>us</a:t>
            </a:r>
            <a:r>
              <a:rPr lang="de-DE" sz="2800" b="0" strike="noStrike" spc="-1" dirty="0">
                <a:latin typeface="Calibri"/>
              </a:rPr>
              <a:t> </a:t>
            </a:r>
            <a:r>
              <a:rPr lang="de-DE" sz="2800" b="0" strike="noStrike" spc="-1" dirty="0" err="1">
                <a:latin typeface="Calibri"/>
              </a:rPr>
              <a:t>pakeitim</a:t>
            </a:r>
            <a:r>
              <a:rPr lang="lt-LT" sz="2800" b="0" strike="noStrike" spc="-1" dirty="0" err="1">
                <a:latin typeface="Calibri"/>
              </a:rPr>
              <a:t>us</a:t>
            </a:r>
            <a:r>
              <a:rPr lang="lt-LT" sz="2800" b="0" strike="noStrike" spc="-1" dirty="0">
                <a:latin typeface="Calibri"/>
              </a:rPr>
              <a:t>.</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29CFDCB-ADCA-4DDB-A8F2-A21F1CE60FB5}"/>
              </a:ext>
            </a:extLst>
          </p:cNvPr>
          <p:cNvSpPr>
            <a:spLocks noGrp="1"/>
          </p:cNvSpPr>
          <p:nvPr>
            <p:ph type="sldNum" sz="quarter" idx="12"/>
          </p:nvPr>
        </p:nvSpPr>
        <p:spPr/>
        <p:txBody>
          <a:bodyPr/>
          <a:lstStyle/>
          <a:p>
            <a:fld id="{7579CEA6-CDEA-4F41-8961-74C0A3507F1C}"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8"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A - </a:t>
            </a:r>
            <a:r>
              <a:rPr lang="de-DE" sz="4400" b="1" strike="noStrike" spc="-1" dirty="0" err="1">
                <a:solidFill>
                  <a:srgbClr val="000000"/>
                </a:solidFill>
                <a:latin typeface="Calibri Light"/>
                <a:ea typeface="DejaVu Sans"/>
              </a:rPr>
              <a:t>Išplėtotos</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sistemos</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svarba</a:t>
            </a:r>
            <a:endParaRPr lang="de-DE" sz="4400" b="0" strike="noStrike" spc="-1" dirty="0">
              <a:latin typeface="Arial"/>
            </a:endParaRPr>
          </a:p>
        </p:txBody>
      </p:sp>
      <p:sp>
        <p:nvSpPr>
          <p:cNvPr id="4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a:p>
            <a:pPr>
              <a:lnSpc>
                <a:spcPct val="90000"/>
              </a:lnSpc>
              <a:spcBef>
                <a:spcPts val="1001"/>
              </a:spcBef>
            </a:pPr>
            <a:endParaRPr lang="de-DE" sz="1800" b="0" strike="noStrike" spc="-1">
              <a:latin typeface="Arial"/>
            </a:endParaRPr>
          </a:p>
        </p:txBody>
      </p:sp>
      <p:sp>
        <p:nvSpPr>
          <p:cNvPr id="50" name="CustomShape 3"/>
          <p:cNvSpPr/>
          <p:nvPr/>
        </p:nvSpPr>
        <p:spPr>
          <a:xfrm>
            <a:off x="753840" y="1911695"/>
            <a:ext cx="9874831"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t-LT" sz="2800" b="0" strike="noStrike" spc="-1" dirty="0">
                <a:latin typeface="Calibri"/>
              </a:rPr>
              <a:t>Yra</a:t>
            </a:r>
            <a:r>
              <a:rPr lang="de-DE" sz="2800" b="0" strike="noStrike" spc="-1" dirty="0">
                <a:latin typeface="Calibri"/>
              </a:rPr>
              <a:t> </a:t>
            </a:r>
            <a:r>
              <a:rPr lang="de-DE" sz="2800" b="0" strike="noStrike" spc="-1" dirty="0" err="1">
                <a:latin typeface="Calibri"/>
              </a:rPr>
              <a:t>tik</a:t>
            </a:r>
            <a:r>
              <a:rPr lang="de-DE" sz="2800" b="0" strike="noStrike" spc="-1" dirty="0">
                <a:latin typeface="Calibri"/>
              </a:rPr>
              <a:t> </a:t>
            </a:r>
            <a:r>
              <a:rPr lang="de-DE" sz="2800" b="0" strike="noStrike" spc="-1" dirty="0" err="1">
                <a:latin typeface="Calibri"/>
              </a:rPr>
              <a:t>viena</a:t>
            </a:r>
            <a:r>
              <a:rPr lang="lt-LT" sz="2800" b="0" strike="noStrike" spc="-1" dirty="0">
                <a:latin typeface="Calibri"/>
              </a:rPr>
              <a:t> byla</a:t>
            </a:r>
            <a:r>
              <a:rPr lang="de-DE" sz="2800" b="0" strike="noStrike" spc="-1" dirty="0">
                <a:latin typeface="Calibri"/>
              </a:rPr>
              <a:t>: </a:t>
            </a:r>
            <a:endParaRPr lang="de-DE" sz="2800" b="0" strike="noStrike" spc="-1" dirty="0">
              <a:latin typeface="Arial"/>
            </a:endParaRPr>
          </a:p>
          <a:p>
            <a:pPr>
              <a:lnSpc>
                <a:spcPct val="100000"/>
              </a:lnSpc>
            </a:pPr>
            <a:endParaRPr lang="de-DE" sz="2800" b="0" strike="noStrike" spc="-1" dirty="0">
              <a:latin typeface="Arial"/>
            </a:endParaRPr>
          </a:p>
          <a:p>
            <a:pPr algn="just">
              <a:lnSpc>
                <a:spcPct val="100000"/>
              </a:lnSpc>
            </a:pPr>
            <a:r>
              <a:rPr lang="lt-LT" sz="2800" b="0" strike="noStrike" spc="-1" dirty="0">
                <a:latin typeface="Calibri"/>
              </a:rPr>
              <a:t>Su </a:t>
            </a:r>
            <a:r>
              <a:rPr lang="de-DE" sz="2800" b="0" strike="noStrike" spc="-1" dirty="0" err="1">
                <a:latin typeface="Calibri"/>
              </a:rPr>
              <a:t>bylos</a:t>
            </a:r>
            <a:r>
              <a:rPr lang="de-DE" sz="2800" b="0" strike="noStrike" spc="-1" dirty="0">
                <a:latin typeface="Calibri"/>
              </a:rPr>
              <a:t> </a:t>
            </a:r>
            <a:r>
              <a:rPr lang="lt-LT" sz="2800" b="0" strike="noStrike" spc="-1" dirty="0">
                <a:latin typeface="Calibri"/>
              </a:rPr>
              <a:t>medžiaga galės susipažinti </a:t>
            </a:r>
            <a:r>
              <a:rPr lang="de-DE" sz="2800" b="0" strike="noStrike" spc="-1" dirty="0" err="1">
                <a:latin typeface="Calibri"/>
              </a:rPr>
              <a:t>daug</a:t>
            </a:r>
            <a:r>
              <a:rPr lang="de-DE" sz="2800" b="0" strike="noStrike" spc="-1" dirty="0">
                <a:latin typeface="Calibri"/>
              </a:rPr>
              <a:t> </a:t>
            </a:r>
            <a:r>
              <a:rPr lang="lt-LT" sz="2800" b="0" strike="noStrike" spc="-1" dirty="0">
                <a:latin typeface="Calibri"/>
              </a:rPr>
              <a:t>įvairių </a:t>
            </a:r>
            <a:r>
              <a:rPr lang="de-DE" sz="2800" b="0" strike="noStrike" spc="-1" dirty="0" err="1">
                <a:latin typeface="Calibri"/>
              </a:rPr>
              <a:t>asmenų</a:t>
            </a:r>
            <a:r>
              <a:rPr lang="de-DE" sz="2800" b="0" strike="noStrike" spc="-1" dirty="0">
                <a:latin typeface="Calibri"/>
              </a:rPr>
              <a:t> ir (</a:t>
            </a:r>
            <a:r>
              <a:rPr lang="de-DE" sz="2800" b="0" strike="noStrike" spc="-1" dirty="0" err="1">
                <a:latin typeface="Calibri"/>
              </a:rPr>
              <a:t>arba</a:t>
            </a:r>
            <a:r>
              <a:rPr lang="de-DE" sz="2800" b="0" strike="noStrike" spc="-1" dirty="0">
                <a:latin typeface="Calibri"/>
              </a:rPr>
              <a:t>) </a:t>
            </a:r>
            <a:r>
              <a:rPr lang="de-DE" sz="2800" b="0" strike="noStrike" spc="-1" dirty="0" err="1">
                <a:latin typeface="Calibri"/>
              </a:rPr>
              <a:t>agentūrų</a:t>
            </a:r>
            <a:r>
              <a:rPr lang="de-DE" sz="2800" b="0" strike="noStrike" spc="-1" dirty="0">
                <a:latin typeface="Calibri"/>
              </a:rPr>
              <a:t>, kurios </a:t>
            </a:r>
            <a:r>
              <a:rPr lang="de-DE" sz="2800" b="0" strike="noStrike" spc="-1" dirty="0" err="1">
                <a:latin typeface="Calibri"/>
              </a:rPr>
              <a:t>dirba</a:t>
            </a:r>
            <a:r>
              <a:rPr lang="de-DE" sz="2800" b="0" strike="noStrike" spc="-1" dirty="0">
                <a:latin typeface="Calibri"/>
              </a:rPr>
              <a:t> </a:t>
            </a:r>
            <a:r>
              <a:rPr lang="de-DE" sz="2800" b="0" strike="noStrike" spc="-1" dirty="0" err="1">
                <a:latin typeface="Calibri"/>
              </a:rPr>
              <a:t>skirtingai</a:t>
            </a:r>
            <a:r>
              <a:rPr lang="de-DE" sz="2800" b="0" strike="noStrike" spc="-1" dirty="0">
                <a:latin typeface="Calibri"/>
              </a:rPr>
              <a:t> ir (</a:t>
            </a:r>
            <a:r>
              <a:rPr lang="de-DE" sz="2800" b="0" strike="noStrike" spc="-1" dirty="0" err="1">
                <a:latin typeface="Calibri"/>
              </a:rPr>
              <a:t>arba</a:t>
            </a:r>
            <a:r>
              <a:rPr lang="de-DE" sz="2800" b="0" strike="noStrike" spc="-1" dirty="0">
                <a:latin typeface="Calibri"/>
              </a:rPr>
              <a:t>) </a:t>
            </a:r>
            <a:r>
              <a:rPr lang="de-DE" sz="2800" b="0" strike="noStrike" spc="-1" dirty="0" err="1">
                <a:latin typeface="Calibri"/>
              </a:rPr>
              <a:t>taiko</a:t>
            </a:r>
            <a:r>
              <a:rPr lang="de-DE" sz="2800" b="0" strike="noStrike" spc="-1" dirty="0">
                <a:latin typeface="Calibri"/>
              </a:rPr>
              <a:t> skirtingus </a:t>
            </a:r>
            <a:r>
              <a:rPr lang="de-DE" sz="2800" b="0" strike="noStrike" spc="-1" dirty="0" err="1">
                <a:latin typeface="Calibri"/>
              </a:rPr>
              <a:t>metodus</a:t>
            </a:r>
            <a:r>
              <a:rPr lang="de-DE" sz="2800" b="0" strike="noStrike" spc="-1" dirty="0">
                <a:latin typeface="Calibri"/>
              </a:rPr>
              <a:t>, </a:t>
            </a:r>
            <a:r>
              <a:rPr lang="lt-LT" sz="2800" b="0" strike="noStrike" spc="-1" dirty="0">
                <a:latin typeface="Calibri"/>
              </a:rPr>
              <a:t>todėl joms būtina </a:t>
            </a:r>
            <a:r>
              <a:rPr lang="de-DE" sz="2800" b="0" strike="noStrike" spc="-1" dirty="0" err="1">
                <a:latin typeface="Calibri"/>
              </a:rPr>
              <a:t>lengvai</a:t>
            </a:r>
            <a:r>
              <a:rPr lang="de-DE" sz="2800" b="0" strike="noStrike" spc="-1" dirty="0">
                <a:latin typeface="Calibri"/>
              </a:rPr>
              <a:t> </a:t>
            </a:r>
            <a:r>
              <a:rPr lang="de-DE" sz="2800" b="0" strike="noStrike" spc="-1" dirty="0" err="1">
                <a:latin typeface="Calibri"/>
              </a:rPr>
              <a:t>suprasti</a:t>
            </a:r>
            <a:r>
              <a:rPr lang="de-DE" sz="2800" b="0" strike="noStrike" spc="-1" dirty="0">
                <a:latin typeface="Calibri"/>
              </a:rPr>
              <a:t> </a:t>
            </a:r>
            <a:r>
              <a:rPr lang="de-DE" sz="2800" b="0" strike="noStrike" spc="-1" dirty="0" err="1">
                <a:latin typeface="Calibri"/>
              </a:rPr>
              <a:t>jos</a:t>
            </a:r>
            <a:r>
              <a:rPr lang="de-DE" sz="2800" b="0" strike="noStrike" spc="-1" dirty="0">
                <a:latin typeface="Calibri"/>
              </a:rPr>
              <a:t> </a:t>
            </a:r>
            <a:r>
              <a:rPr lang="de-DE" sz="2800" b="0" strike="noStrike" spc="-1" dirty="0" err="1">
                <a:latin typeface="Calibri"/>
              </a:rPr>
              <a:t>struktūrą</a:t>
            </a:r>
            <a:r>
              <a:rPr lang="de-DE" sz="2800" b="0" strike="noStrike" spc="-1" dirty="0">
                <a:latin typeface="Calibri"/>
              </a:rPr>
              <a:t>.</a:t>
            </a:r>
            <a:endParaRPr lang="de-DE" sz="2800" b="0" strike="noStrike" spc="-1" dirty="0">
              <a:latin typeface="Arial"/>
            </a:endParaRPr>
          </a:p>
          <a:p>
            <a:pPr algn="just">
              <a:lnSpc>
                <a:spcPct val="100000"/>
              </a:lnSpc>
            </a:pPr>
            <a:endParaRPr lang="de-DE" sz="2800" b="0" strike="noStrike" spc="-1" dirty="0">
              <a:latin typeface="Arial"/>
            </a:endParaRPr>
          </a:p>
          <a:p>
            <a:pPr algn="just">
              <a:lnSpc>
                <a:spcPct val="100000"/>
              </a:lnSpc>
            </a:pPr>
            <a:r>
              <a:rPr lang="de-DE" sz="2800" b="0" strike="noStrike" spc="-1" dirty="0" err="1">
                <a:latin typeface="Calibri"/>
              </a:rPr>
              <a:t>ypač</a:t>
            </a:r>
            <a:r>
              <a:rPr lang="de-DE" sz="2800" b="0" strike="noStrike" spc="-1" dirty="0">
                <a:latin typeface="Calibri"/>
              </a:rPr>
              <a:t> </a:t>
            </a:r>
            <a:r>
              <a:rPr lang="lt-LT" sz="2800" b="0" strike="noStrike" spc="-1" dirty="0">
                <a:latin typeface="Calibri"/>
              </a:rPr>
              <a:t>pačios Europos prokuratūros </a:t>
            </a:r>
            <a:r>
              <a:rPr lang="de-DE" sz="2800" b="0" strike="noStrike" spc="-1" dirty="0" err="1">
                <a:latin typeface="Calibri"/>
              </a:rPr>
              <a:t>lygmeniu</a:t>
            </a:r>
            <a:r>
              <a:rPr lang="de-DE" sz="2800" b="0" strike="noStrike" spc="-1" dirty="0">
                <a:latin typeface="Calibri"/>
              </a:rPr>
              <a:t>: </a:t>
            </a:r>
            <a:r>
              <a:rPr lang="de-DE" sz="2800" b="0" strike="noStrike" spc="-1" dirty="0" err="1">
                <a:latin typeface="Calibri"/>
              </a:rPr>
              <a:t>su</a:t>
            </a:r>
            <a:r>
              <a:rPr lang="de-DE" sz="2800" b="0" strike="noStrike" spc="-1" dirty="0">
                <a:latin typeface="Calibri"/>
              </a:rPr>
              <a:t> </a:t>
            </a:r>
            <a:r>
              <a:rPr lang="de-DE" sz="2800" b="0" strike="noStrike" spc="-1" dirty="0" err="1">
                <a:latin typeface="Calibri"/>
              </a:rPr>
              <a:t>ta</a:t>
            </a:r>
            <a:r>
              <a:rPr lang="de-DE" sz="2800" b="0" strike="noStrike" spc="-1" dirty="0">
                <a:latin typeface="Calibri"/>
              </a:rPr>
              <a:t> pačia </a:t>
            </a:r>
            <a:r>
              <a:rPr lang="de-DE" sz="2800" b="0" strike="noStrike" spc="-1" dirty="0" err="1">
                <a:latin typeface="Calibri"/>
              </a:rPr>
              <a:t>byla</a:t>
            </a:r>
            <a:r>
              <a:rPr lang="de-DE" sz="2800" b="0" strike="noStrike" spc="-1" dirty="0">
                <a:latin typeface="Calibri"/>
              </a:rPr>
              <a:t> ir </a:t>
            </a:r>
            <a:r>
              <a:rPr lang="de-DE" sz="2800" b="0" strike="noStrike" spc="-1" dirty="0" err="1">
                <a:latin typeface="Calibri"/>
              </a:rPr>
              <a:t>dėl</a:t>
            </a:r>
            <a:r>
              <a:rPr lang="de-DE" sz="2800" b="0" strike="noStrike" spc="-1" dirty="0">
                <a:latin typeface="Calibri"/>
              </a:rPr>
              <a:t> </a:t>
            </a:r>
            <a:r>
              <a:rPr lang="de-DE" sz="2800" b="0" strike="noStrike" spc="-1" dirty="0" err="1">
                <a:latin typeface="Calibri"/>
              </a:rPr>
              <a:t>tos</a:t>
            </a:r>
            <a:r>
              <a:rPr lang="de-DE" sz="2800" b="0" strike="noStrike" spc="-1" dirty="0">
                <a:latin typeface="Calibri"/>
              </a:rPr>
              <a:t> pačios </a:t>
            </a:r>
            <a:r>
              <a:rPr lang="de-DE" sz="2800" b="0" strike="noStrike" spc="-1" dirty="0" err="1">
                <a:latin typeface="Calibri"/>
              </a:rPr>
              <a:t>bylos</a:t>
            </a:r>
            <a:r>
              <a:rPr lang="de-DE" sz="2800" b="0" strike="noStrike" spc="-1" dirty="0">
                <a:latin typeface="Calibri"/>
              </a:rPr>
              <a:t> </a:t>
            </a:r>
            <a:r>
              <a:rPr lang="de-DE" sz="2800" b="0" strike="noStrike" spc="-1" dirty="0" err="1">
                <a:latin typeface="Calibri"/>
              </a:rPr>
              <a:t>dirba</a:t>
            </a:r>
            <a:r>
              <a:rPr lang="de-DE" sz="2800" b="0" strike="noStrike" spc="-1" dirty="0">
                <a:latin typeface="Calibri"/>
              </a:rPr>
              <a:t> </a:t>
            </a:r>
            <a:r>
              <a:rPr lang="lt-LT" sz="2800" b="0" strike="noStrike" spc="-1" dirty="0">
                <a:latin typeface="Calibri"/>
              </a:rPr>
              <a:t>įvairūs </a:t>
            </a:r>
            <a:r>
              <a:rPr lang="de-DE" sz="2800" b="0" strike="noStrike" spc="-1" dirty="0">
                <a:latin typeface="Calibri"/>
              </a:rPr>
              <a:t>(tarptautiniai) </a:t>
            </a:r>
            <a:r>
              <a:rPr lang="de-DE" sz="2800" b="0" strike="noStrike" spc="-1" dirty="0" err="1">
                <a:latin typeface="Calibri"/>
              </a:rPr>
              <a:t>dalyviai</a:t>
            </a:r>
            <a:r>
              <a:rPr lang="de-DE" sz="2800" b="0" strike="noStrike" spc="-1" dirty="0">
                <a:latin typeface="Calibri"/>
              </a:rPr>
              <a:t>, </a:t>
            </a:r>
            <a:r>
              <a:rPr lang="de-DE" sz="2800" b="0" strike="noStrike" spc="-1" dirty="0" err="1">
                <a:latin typeface="Calibri"/>
              </a:rPr>
              <a:t>turintys</a:t>
            </a:r>
            <a:r>
              <a:rPr lang="de-DE" sz="2800" b="0" strike="noStrike" spc="-1" dirty="0">
                <a:latin typeface="Calibri"/>
              </a:rPr>
              <a:t> skirtingų </a:t>
            </a:r>
            <a:r>
              <a:rPr lang="de-DE" sz="2800" b="0" strike="noStrike" spc="-1" dirty="0" err="1">
                <a:latin typeface="Calibri"/>
              </a:rPr>
              <a:t>interesų</a:t>
            </a:r>
            <a:r>
              <a:rPr lang="de-DE" sz="2800" b="0" strike="noStrike" spc="-1" dirty="0">
                <a:latin typeface="Calibri"/>
              </a:rPr>
              <a:t>, tačiau kalbama </a:t>
            </a:r>
            <a:r>
              <a:rPr lang="de-DE" sz="2800" b="0" strike="noStrike" spc="-1" dirty="0" err="1">
                <a:latin typeface="Calibri"/>
              </a:rPr>
              <a:t>tik</a:t>
            </a:r>
            <a:r>
              <a:rPr lang="de-DE" sz="2800" b="0" strike="noStrike" spc="-1" dirty="0">
                <a:latin typeface="Calibri"/>
              </a:rPr>
              <a:t> </a:t>
            </a:r>
            <a:r>
              <a:rPr lang="de-DE" sz="2800" b="0" strike="noStrike" spc="-1" dirty="0" err="1">
                <a:latin typeface="Calibri"/>
              </a:rPr>
              <a:t>apie</a:t>
            </a:r>
            <a:r>
              <a:rPr lang="de-DE" sz="2800" b="0" strike="noStrike" spc="-1" dirty="0">
                <a:latin typeface="Calibri"/>
              </a:rPr>
              <a:t> </a:t>
            </a:r>
            <a:r>
              <a:rPr lang="de-DE" sz="2800" b="0" strike="noStrike" spc="-1" dirty="0" err="1">
                <a:latin typeface="Calibri"/>
              </a:rPr>
              <a:t>vieną</a:t>
            </a:r>
            <a:r>
              <a:rPr lang="de-DE" sz="2800" b="0" strike="noStrike" spc="-1" dirty="0">
                <a:latin typeface="Calibri"/>
              </a:rPr>
              <a:t> </a:t>
            </a:r>
            <a:r>
              <a:rPr lang="de-DE" sz="2800" b="0" strike="noStrike" spc="-1" dirty="0" err="1">
                <a:latin typeface="Calibri"/>
              </a:rPr>
              <a:t>bylos</a:t>
            </a:r>
            <a:r>
              <a:rPr lang="de-DE" sz="2800" b="0" strike="noStrike" spc="-1" dirty="0">
                <a:latin typeface="Calibri"/>
              </a:rPr>
              <a:t> </a:t>
            </a:r>
            <a:r>
              <a:rPr lang="de-DE" sz="2800" b="0" strike="noStrike" spc="-1" dirty="0" err="1">
                <a:latin typeface="Calibri"/>
              </a:rPr>
              <a:t>struktūrą</a:t>
            </a:r>
            <a:r>
              <a:rPr lang="de-DE" sz="2800" b="0" strike="noStrike" spc="-1" dirty="0">
                <a:latin typeface="Calibri"/>
              </a:rPr>
              <a:t>.</a:t>
            </a:r>
            <a:endParaRPr lang="de-DE" sz="2800" b="0" strike="noStrike" spc="-1" dirty="0">
              <a:latin typeface="Arial"/>
            </a:endParaRPr>
          </a:p>
          <a:p>
            <a:pPr>
              <a:lnSpc>
                <a:spcPct val="100000"/>
              </a:lnSpc>
            </a:pPr>
            <a:endParaRPr lang="de-DE" sz="2800" b="0" strike="noStrike" spc="-1" dirty="0">
              <a:latin typeface="Arial"/>
            </a:endParaRPr>
          </a:p>
          <a:p>
            <a:pPr>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B4EDD43C-904F-4F0E-983C-8438EDF2D93E}"/>
              </a:ext>
            </a:extLst>
          </p:cNvPr>
          <p:cNvSpPr>
            <a:spLocks noGrp="1"/>
          </p:cNvSpPr>
          <p:nvPr>
            <p:ph type="sldNum" sz="quarter" idx="12"/>
          </p:nvPr>
        </p:nvSpPr>
        <p:spPr/>
        <p:txBody>
          <a:bodyPr/>
          <a:lstStyle/>
          <a:p>
            <a:fld id="{7579CEA6-CDEA-4F41-8961-74C0A3507F1C}"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Techniniai</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aspektai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870030"/>
            <a:ext cx="9989919" cy="408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de-DE" sz="2800" b="0" strike="noStrike" spc="-1" dirty="0">
                <a:solidFill>
                  <a:srgbClr val="000000"/>
                </a:solidFill>
                <a:latin typeface="Calibri"/>
              </a:rPr>
              <a:t>Atsižvelgiant į </a:t>
            </a:r>
            <a:r>
              <a:rPr lang="de-DE" sz="2800" b="0" strike="noStrike" spc="-1" dirty="0" err="1">
                <a:solidFill>
                  <a:srgbClr val="000000"/>
                </a:solidFill>
                <a:latin typeface="Calibri"/>
              </a:rPr>
              <a:t>itin</a:t>
            </a:r>
            <a:r>
              <a:rPr lang="de-DE" sz="2800" b="0" strike="noStrike" spc="-1" dirty="0">
                <a:solidFill>
                  <a:srgbClr val="000000"/>
                </a:solidFill>
                <a:latin typeface="Calibri"/>
              </a:rPr>
              <a:t> </a:t>
            </a:r>
            <a:r>
              <a:rPr lang="de-DE" sz="2800" b="0" strike="noStrike" spc="-1" dirty="0" err="1">
                <a:solidFill>
                  <a:srgbClr val="000000"/>
                </a:solidFill>
                <a:latin typeface="Calibri"/>
              </a:rPr>
              <a:t>pažangų</a:t>
            </a:r>
            <a:r>
              <a:rPr lang="de-DE" sz="2800" b="0" strike="noStrike" spc="-1" dirty="0">
                <a:solidFill>
                  <a:srgbClr val="000000"/>
                </a:solidFill>
                <a:latin typeface="Calibri"/>
              </a:rPr>
              <a:t> visų įmanomų </a:t>
            </a:r>
            <a:r>
              <a:rPr lang="de-DE" sz="2800" b="0" strike="noStrike" spc="-1" dirty="0" err="1">
                <a:solidFill>
                  <a:srgbClr val="000000"/>
                </a:solidFill>
                <a:latin typeface="Calibri"/>
              </a:rPr>
              <a:t>gyvenimo</a:t>
            </a:r>
            <a:r>
              <a:rPr lang="de-DE" sz="2800" b="0" strike="noStrike" spc="-1" dirty="0">
                <a:solidFill>
                  <a:srgbClr val="000000"/>
                </a:solidFill>
                <a:latin typeface="Calibri"/>
              </a:rPr>
              <a:t> </a:t>
            </a:r>
            <a:r>
              <a:rPr lang="de-DE" sz="2800" b="0" strike="noStrike" spc="-1" dirty="0" err="1">
                <a:solidFill>
                  <a:srgbClr val="000000"/>
                </a:solidFill>
                <a:latin typeface="Calibri"/>
              </a:rPr>
              <a:t>sričių</a:t>
            </a:r>
            <a:r>
              <a:rPr lang="de-DE" sz="2800" b="0" strike="noStrike" spc="-1" dirty="0">
                <a:solidFill>
                  <a:srgbClr val="000000"/>
                </a:solidFill>
                <a:latin typeface="Calibri"/>
              </a:rPr>
              <a:t>, </a:t>
            </a:r>
            <a:r>
              <a:rPr lang="de-DE" sz="2800" b="0" strike="noStrike" spc="-1" dirty="0" err="1">
                <a:solidFill>
                  <a:srgbClr val="000000"/>
                </a:solidFill>
                <a:latin typeface="Calibri"/>
              </a:rPr>
              <a:t>ypač</a:t>
            </a:r>
            <a:r>
              <a:rPr lang="de-DE" sz="2800" b="0" strike="noStrike" spc="-1" dirty="0">
                <a:solidFill>
                  <a:srgbClr val="000000"/>
                </a:solidFill>
                <a:latin typeface="Calibri"/>
              </a:rPr>
              <a:t> </a:t>
            </a:r>
            <a:r>
              <a:rPr lang="de-DE" sz="2800" b="0" strike="noStrike" spc="-1" dirty="0" err="1">
                <a:solidFill>
                  <a:srgbClr val="000000"/>
                </a:solidFill>
                <a:latin typeface="Calibri"/>
              </a:rPr>
              <a:t>ekonominio</a:t>
            </a:r>
            <a:r>
              <a:rPr lang="de-DE" sz="2800" b="0" strike="noStrike" spc="-1" dirty="0">
                <a:solidFill>
                  <a:srgbClr val="000000"/>
                </a:solidFill>
                <a:latin typeface="Calibri"/>
              </a:rPr>
              <a:t> </a:t>
            </a:r>
            <a:r>
              <a:rPr lang="de-DE" sz="2800" b="0" strike="noStrike" spc="-1" dirty="0" err="1">
                <a:solidFill>
                  <a:srgbClr val="000000"/>
                </a:solidFill>
                <a:latin typeface="Calibri"/>
              </a:rPr>
              <a:t>gyvenimo</a:t>
            </a:r>
            <a:r>
              <a:rPr lang="de-DE" sz="2800" b="0" strike="noStrike" spc="-1" dirty="0">
                <a:solidFill>
                  <a:srgbClr val="000000"/>
                </a:solidFill>
                <a:latin typeface="Calibri"/>
              </a:rPr>
              <a:t>, </a:t>
            </a:r>
            <a:r>
              <a:rPr lang="de-DE" sz="2800" b="0" strike="noStrike" spc="-1" dirty="0" err="1">
                <a:solidFill>
                  <a:srgbClr val="000000"/>
                </a:solidFill>
                <a:latin typeface="Calibri"/>
              </a:rPr>
              <a:t>skaitmeninimą</a:t>
            </a:r>
            <a:r>
              <a:rPr lang="de-DE" sz="2800" b="0" strike="noStrike" spc="-1" dirty="0">
                <a:solidFill>
                  <a:srgbClr val="000000"/>
                </a:solidFill>
                <a:latin typeface="Calibri"/>
              </a:rPr>
              <a:t>, didelio </a:t>
            </a:r>
            <a:r>
              <a:rPr lang="de-DE" sz="2800" b="0" strike="noStrike" spc="-1" dirty="0" err="1">
                <a:solidFill>
                  <a:srgbClr val="000000"/>
                </a:solidFill>
                <a:latin typeface="Calibri"/>
              </a:rPr>
              <a:t>kiekio</a:t>
            </a:r>
            <a:r>
              <a:rPr lang="de-DE" sz="2800" b="0" strike="noStrike" spc="-1" dirty="0">
                <a:solidFill>
                  <a:srgbClr val="000000"/>
                </a:solidFill>
                <a:latin typeface="Calibri"/>
              </a:rPr>
              <a:t> elektroninių </a:t>
            </a:r>
            <a:r>
              <a:rPr lang="de-DE" sz="2800" b="0" strike="noStrike" spc="-1" dirty="0" err="1">
                <a:solidFill>
                  <a:srgbClr val="000000"/>
                </a:solidFill>
                <a:latin typeface="Calibri"/>
              </a:rPr>
              <a:t>duomenų</a:t>
            </a:r>
            <a:r>
              <a:rPr lang="de-DE" sz="2800" b="0" strike="noStrike" spc="-1" dirty="0">
                <a:solidFill>
                  <a:srgbClr val="000000"/>
                </a:solidFill>
                <a:latin typeface="Calibri"/>
              </a:rPr>
              <a:t> </a:t>
            </a:r>
            <a:r>
              <a:rPr lang="lt-LT" sz="2800" b="0" strike="noStrike" spc="-1" dirty="0">
                <a:solidFill>
                  <a:srgbClr val="000000"/>
                </a:solidFill>
                <a:latin typeface="Calibri"/>
              </a:rPr>
              <a:t>poėmis</a:t>
            </a:r>
            <a:r>
              <a:rPr lang="de-DE" sz="2800" b="0" strike="noStrike" spc="-1" dirty="0">
                <a:solidFill>
                  <a:srgbClr val="000000"/>
                </a:solidFill>
                <a:latin typeface="Calibri"/>
              </a:rPr>
              <a:t> ir </a:t>
            </a:r>
            <a:r>
              <a:rPr lang="de-DE" sz="2800" b="0" strike="noStrike" spc="-1" dirty="0" err="1">
                <a:solidFill>
                  <a:srgbClr val="000000"/>
                </a:solidFill>
                <a:latin typeface="Calibri"/>
              </a:rPr>
              <a:t>konfiskavimas</a:t>
            </a:r>
            <a:r>
              <a:rPr lang="de-DE" sz="2800" b="0" strike="noStrike" spc="-1" dirty="0">
                <a:solidFill>
                  <a:srgbClr val="000000"/>
                </a:solidFill>
                <a:latin typeface="Calibri"/>
              </a:rPr>
              <a:t> </a:t>
            </a:r>
            <a:r>
              <a:rPr lang="de-DE" sz="2800" b="0" strike="noStrike" spc="-1" dirty="0" err="1">
                <a:solidFill>
                  <a:srgbClr val="000000"/>
                </a:solidFill>
                <a:latin typeface="Calibri"/>
              </a:rPr>
              <a:t>ekonominių</a:t>
            </a:r>
            <a:r>
              <a:rPr lang="de-DE" sz="2800" b="0" strike="noStrike" spc="-1" dirty="0">
                <a:solidFill>
                  <a:srgbClr val="000000"/>
                </a:solidFill>
                <a:latin typeface="Calibri"/>
              </a:rPr>
              <a:t> </a:t>
            </a:r>
            <a:r>
              <a:rPr lang="de-DE" sz="2800" b="0" strike="noStrike" spc="-1" dirty="0" err="1">
                <a:solidFill>
                  <a:srgbClr val="000000"/>
                </a:solidFill>
                <a:latin typeface="Calibri"/>
              </a:rPr>
              <a:t>nusikaltimų</a:t>
            </a:r>
            <a:r>
              <a:rPr lang="de-DE" sz="2800" b="0" strike="noStrike" spc="-1" dirty="0">
                <a:solidFill>
                  <a:srgbClr val="000000"/>
                </a:solidFill>
                <a:latin typeface="Calibri"/>
              </a:rPr>
              <a:t> </a:t>
            </a:r>
            <a:r>
              <a:rPr lang="de-DE" sz="2800" b="0" strike="noStrike" spc="-1" dirty="0" err="1">
                <a:solidFill>
                  <a:srgbClr val="000000"/>
                </a:solidFill>
                <a:latin typeface="Calibri"/>
              </a:rPr>
              <a:t>tyrimo</a:t>
            </a:r>
            <a:r>
              <a:rPr lang="de-DE" sz="2800" b="0" strike="noStrike" spc="-1" dirty="0">
                <a:solidFill>
                  <a:srgbClr val="000000"/>
                </a:solidFill>
                <a:latin typeface="Calibri"/>
              </a:rPr>
              <a:t> </a:t>
            </a:r>
            <a:r>
              <a:rPr lang="de-DE" sz="2800" b="0" strike="noStrike" spc="-1" dirty="0" err="1">
                <a:solidFill>
                  <a:srgbClr val="000000"/>
                </a:solidFill>
                <a:latin typeface="Calibri"/>
              </a:rPr>
              <a:t>procese</a:t>
            </a:r>
            <a:r>
              <a:rPr lang="de-DE" sz="2800" b="0" strike="noStrike" spc="-1" dirty="0">
                <a:solidFill>
                  <a:srgbClr val="000000"/>
                </a:solidFill>
                <a:latin typeface="Calibri"/>
              </a:rPr>
              <a:t> </a:t>
            </a:r>
            <a:r>
              <a:rPr lang="de-DE" sz="2800" b="0" strike="noStrike" spc="-1" dirty="0" err="1">
                <a:solidFill>
                  <a:srgbClr val="000000"/>
                </a:solidFill>
                <a:latin typeface="Calibri"/>
              </a:rPr>
              <a:t>yra</a:t>
            </a:r>
            <a:r>
              <a:rPr lang="de-DE" sz="2800" b="0" strike="noStrike" spc="-1" dirty="0">
                <a:solidFill>
                  <a:srgbClr val="000000"/>
                </a:solidFill>
                <a:latin typeface="Calibri"/>
              </a:rPr>
              <a:t> </a:t>
            </a:r>
            <a:r>
              <a:rPr lang="de-DE" sz="2800" b="0" strike="noStrike" spc="-1" dirty="0" err="1">
                <a:solidFill>
                  <a:srgbClr val="000000"/>
                </a:solidFill>
                <a:latin typeface="Calibri"/>
              </a:rPr>
              <a:t>nebe</a:t>
            </a:r>
            <a:r>
              <a:rPr lang="de-DE" sz="2800" b="0" strike="noStrike" spc="-1" dirty="0">
                <a:solidFill>
                  <a:srgbClr val="000000"/>
                </a:solidFill>
                <a:latin typeface="Calibri"/>
              </a:rPr>
              <a:t> </a:t>
            </a:r>
            <a:r>
              <a:rPr lang="de-DE" sz="2800" b="0" strike="noStrike" spc="-1" dirty="0" err="1">
                <a:solidFill>
                  <a:srgbClr val="000000"/>
                </a:solidFill>
                <a:latin typeface="Calibri"/>
              </a:rPr>
              <a:t>išimtis</a:t>
            </a:r>
            <a:r>
              <a:rPr lang="de-DE" sz="2800" b="0" strike="noStrike" spc="-1" dirty="0">
                <a:solidFill>
                  <a:srgbClr val="000000"/>
                </a:solidFill>
                <a:latin typeface="Calibri"/>
              </a:rPr>
              <a:t>, o </a:t>
            </a:r>
            <a:r>
              <a:rPr lang="de-DE" sz="2800" b="0" strike="noStrike" spc="-1" dirty="0" err="1">
                <a:solidFill>
                  <a:srgbClr val="000000"/>
                </a:solidFill>
                <a:latin typeface="Calibri"/>
              </a:rPr>
              <a:t>taisyklė</a:t>
            </a:r>
            <a:r>
              <a:rPr lang="de-DE" sz="2800" b="0" strike="noStrike" spc="-1" dirty="0">
                <a:solidFill>
                  <a:srgbClr val="000000"/>
                </a:solidFill>
                <a:latin typeface="Calibri"/>
              </a:rPr>
              <a:t>. </a:t>
            </a:r>
            <a:endParaRPr lang="de-DE" sz="2800" b="0" strike="noStrike" spc="-1" dirty="0">
              <a:latin typeface="Arial"/>
            </a:endParaRPr>
          </a:p>
          <a:p>
            <a:pPr algn="just">
              <a:lnSpc>
                <a:spcPct val="90000"/>
              </a:lnSpc>
              <a:spcBef>
                <a:spcPts val="1001"/>
              </a:spcBef>
            </a:pPr>
            <a:endParaRPr lang="de-DE" sz="2800" b="0" strike="noStrike" spc="-1" dirty="0">
              <a:latin typeface="Arial"/>
            </a:endParaRPr>
          </a:p>
          <a:p>
            <a:pPr algn="just">
              <a:lnSpc>
                <a:spcPct val="90000"/>
              </a:lnSpc>
              <a:spcBef>
                <a:spcPts val="1001"/>
              </a:spcBef>
            </a:pPr>
            <a:r>
              <a:rPr lang="de-DE" sz="2800" b="0" strike="noStrike" spc="-1" dirty="0">
                <a:solidFill>
                  <a:srgbClr val="000000"/>
                </a:solidFill>
                <a:latin typeface="Calibri"/>
              </a:rPr>
              <a:t>Net ir </a:t>
            </a:r>
            <a:r>
              <a:rPr lang="de-DE" sz="2800" b="0" strike="noStrike" spc="-1" dirty="0" err="1">
                <a:solidFill>
                  <a:srgbClr val="000000"/>
                </a:solidFill>
                <a:latin typeface="Calibri"/>
              </a:rPr>
              <a:t>mažesnėse</a:t>
            </a:r>
            <a:r>
              <a:rPr lang="de-DE" sz="2800" b="0" strike="noStrike" spc="-1" dirty="0">
                <a:solidFill>
                  <a:srgbClr val="000000"/>
                </a:solidFill>
                <a:latin typeface="Calibri"/>
              </a:rPr>
              <a:t> </a:t>
            </a:r>
            <a:r>
              <a:rPr lang="de-DE" sz="2800" b="0" strike="noStrike" spc="-1" dirty="0" err="1">
                <a:solidFill>
                  <a:srgbClr val="000000"/>
                </a:solidFill>
                <a:latin typeface="Calibri"/>
              </a:rPr>
              <a:t>įmonėse</a:t>
            </a:r>
            <a:r>
              <a:rPr lang="de-DE" sz="2800" b="0" strike="noStrike" spc="-1" dirty="0">
                <a:solidFill>
                  <a:srgbClr val="000000"/>
                </a:solidFill>
                <a:latin typeface="Calibri"/>
              </a:rPr>
              <a:t> </a:t>
            </a:r>
            <a:r>
              <a:rPr lang="de-DE" sz="2800" b="0" strike="noStrike" spc="-1" dirty="0" err="1">
                <a:solidFill>
                  <a:srgbClr val="000000"/>
                </a:solidFill>
                <a:latin typeface="Calibri"/>
              </a:rPr>
              <a:t>neretai</a:t>
            </a:r>
            <a:r>
              <a:rPr lang="de-DE" sz="2800" b="0" strike="noStrike" spc="-1" dirty="0">
                <a:solidFill>
                  <a:srgbClr val="000000"/>
                </a:solidFill>
                <a:latin typeface="Calibri"/>
              </a:rPr>
              <a:t> aptinkama </a:t>
            </a:r>
            <a:r>
              <a:rPr lang="de-DE" sz="2800" b="0" strike="noStrike" spc="-1" dirty="0" err="1">
                <a:solidFill>
                  <a:srgbClr val="000000"/>
                </a:solidFill>
                <a:latin typeface="Calibri"/>
              </a:rPr>
              <a:t>kelių</a:t>
            </a:r>
            <a:r>
              <a:rPr lang="de-DE" sz="2800" b="0" strike="noStrike" spc="-1" dirty="0">
                <a:solidFill>
                  <a:srgbClr val="000000"/>
                </a:solidFill>
                <a:latin typeface="Calibri"/>
              </a:rPr>
              <a:t> </a:t>
            </a:r>
            <a:r>
              <a:rPr lang="de-DE" sz="2800" b="0" strike="noStrike" spc="-1" dirty="0" err="1">
                <a:solidFill>
                  <a:srgbClr val="000000"/>
                </a:solidFill>
                <a:latin typeface="Calibri"/>
              </a:rPr>
              <a:t>terabaitų</a:t>
            </a:r>
            <a:r>
              <a:rPr lang="de-DE" sz="2800" b="0" strike="noStrike" spc="-1" dirty="0">
                <a:solidFill>
                  <a:srgbClr val="000000"/>
                </a:solidFill>
                <a:latin typeface="Calibri"/>
              </a:rPr>
              <a:t> </a:t>
            </a:r>
            <a:r>
              <a:rPr lang="de-DE" sz="2800" b="0" strike="noStrike" spc="-1" dirty="0" err="1">
                <a:solidFill>
                  <a:srgbClr val="000000"/>
                </a:solidFill>
                <a:latin typeface="Calibri"/>
              </a:rPr>
              <a:t>apimties</a:t>
            </a:r>
            <a:r>
              <a:rPr lang="de-DE" sz="2800" b="0" strike="noStrike" spc="-1" dirty="0">
                <a:solidFill>
                  <a:srgbClr val="000000"/>
                </a:solidFill>
                <a:latin typeface="Calibri"/>
              </a:rPr>
              <a:t> </a:t>
            </a:r>
            <a:r>
              <a:rPr lang="de-DE" sz="2800" b="0" strike="noStrike" spc="-1" dirty="0" err="1">
                <a:solidFill>
                  <a:srgbClr val="000000"/>
                </a:solidFill>
                <a:latin typeface="Calibri"/>
              </a:rPr>
              <a:t>duomenų</a:t>
            </a:r>
            <a:r>
              <a:rPr lang="lt-LT" sz="2800" b="0" strike="noStrike" spc="-1" dirty="0">
                <a:solidFill>
                  <a:srgbClr val="000000"/>
                </a:solidFill>
                <a:latin typeface="Calibri"/>
              </a:rPr>
              <a:t>, </a:t>
            </a:r>
            <a:r>
              <a:rPr lang="en-US" sz="2800" b="0" strike="noStrike" spc="-1" dirty="0" err="1">
                <a:solidFill>
                  <a:srgbClr val="000000"/>
                </a:solidFill>
                <a:latin typeface="Calibri"/>
              </a:rPr>
              <a:t>kurie</a:t>
            </a:r>
            <a:r>
              <a:rPr lang="en-US" sz="2800" b="0" strike="noStrike" spc="-1" dirty="0">
                <a:solidFill>
                  <a:srgbClr val="000000"/>
                </a:solidFill>
                <a:latin typeface="Calibri"/>
              </a:rPr>
              <a:t> </a:t>
            </a:r>
            <a:r>
              <a:rPr lang="de-DE" sz="2800" b="0" strike="noStrike" spc="-1" dirty="0" err="1">
                <a:solidFill>
                  <a:srgbClr val="000000"/>
                </a:solidFill>
                <a:latin typeface="Calibri"/>
              </a:rPr>
              <a:t>atitinka</a:t>
            </a:r>
            <a:r>
              <a:rPr lang="de-DE" sz="2800" b="0" strike="noStrike" spc="-1" dirty="0">
                <a:solidFill>
                  <a:srgbClr val="000000"/>
                </a:solidFill>
                <a:latin typeface="Calibri"/>
              </a:rPr>
              <a:t> </a:t>
            </a:r>
            <a:r>
              <a:rPr lang="de-DE" sz="2800" b="0" strike="noStrike" spc="-1" dirty="0" err="1">
                <a:solidFill>
                  <a:srgbClr val="000000"/>
                </a:solidFill>
                <a:latin typeface="Calibri"/>
              </a:rPr>
              <a:t>tri</a:t>
            </a:r>
            <a:r>
              <a:rPr lang="lt-LT" sz="2800" b="0" strike="noStrike" spc="-1" dirty="0" err="1">
                <a:solidFill>
                  <a:srgbClr val="000000"/>
                </a:solidFill>
                <a:latin typeface="Calibri"/>
              </a:rPr>
              <a:t>ženklį</a:t>
            </a:r>
            <a:r>
              <a:rPr lang="de-DE" sz="2800" b="0" strike="noStrike" spc="-1" dirty="0">
                <a:solidFill>
                  <a:srgbClr val="000000"/>
                </a:solidFill>
                <a:latin typeface="Calibri"/>
              </a:rPr>
              <a:t> </a:t>
            </a:r>
            <a:r>
              <a:rPr lang="de-DE" sz="2800" b="0" strike="noStrike" spc="-1" dirty="0" err="1">
                <a:solidFill>
                  <a:srgbClr val="000000"/>
                </a:solidFill>
                <a:latin typeface="Calibri"/>
              </a:rPr>
              <a:t>milijon</a:t>
            </a:r>
            <a:r>
              <a:rPr lang="lt-LT" sz="2800" b="0" strike="noStrike" spc="-1" dirty="0">
                <a:solidFill>
                  <a:srgbClr val="000000"/>
                </a:solidFill>
                <a:latin typeface="Calibri"/>
              </a:rPr>
              <a:t>ą</a:t>
            </a:r>
            <a:r>
              <a:rPr lang="de-DE" sz="2800" b="0" strike="noStrike" spc="-1" dirty="0">
                <a:solidFill>
                  <a:srgbClr val="000000"/>
                </a:solidFill>
                <a:latin typeface="Calibri"/>
              </a:rPr>
              <a:t> </a:t>
            </a:r>
            <a:r>
              <a:rPr lang="de-DE" sz="2800" b="0" strike="noStrike" spc="-1" dirty="0" err="1">
                <a:solidFill>
                  <a:srgbClr val="000000"/>
                </a:solidFill>
                <a:latin typeface="Calibri"/>
              </a:rPr>
              <a:t>elektroninių</a:t>
            </a:r>
            <a:r>
              <a:rPr lang="de-DE" sz="2800" b="0" strike="noStrike" spc="-1" dirty="0">
                <a:solidFill>
                  <a:srgbClr val="000000"/>
                </a:solidFill>
                <a:latin typeface="Calibri"/>
              </a:rPr>
              <a:t> </a:t>
            </a:r>
            <a:r>
              <a:rPr lang="de-DE" sz="2800" b="0" strike="noStrike" spc="-1" dirty="0" err="1">
                <a:solidFill>
                  <a:srgbClr val="000000"/>
                </a:solidFill>
                <a:latin typeface="Calibri"/>
              </a:rPr>
              <a:t>dokumentų</a:t>
            </a:r>
            <a:r>
              <a:rPr lang="de-DE" sz="2800" b="0" strike="noStrike" spc="-1" dirty="0">
                <a:solidFill>
                  <a:srgbClr val="000000"/>
                </a:solidFill>
                <a:latin typeface="Calibri"/>
              </a:rPr>
              <a:t>. Tai </a:t>
            </a:r>
            <a:r>
              <a:rPr lang="de-DE" sz="2800" b="0" strike="noStrike" spc="-1" dirty="0" err="1">
                <a:solidFill>
                  <a:srgbClr val="000000"/>
                </a:solidFill>
                <a:latin typeface="Calibri"/>
              </a:rPr>
              <a:t>kelia</a:t>
            </a:r>
            <a:r>
              <a:rPr lang="de-DE" sz="2800" b="0" strike="noStrike" spc="-1" dirty="0">
                <a:solidFill>
                  <a:srgbClr val="000000"/>
                </a:solidFill>
                <a:latin typeface="Calibri"/>
              </a:rPr>
              <a:t> </a:t>
            </a:r>
            <a:r>
              <a:rPr lang="de-DE" sz="2800" b="0" strike="noStrike" spc="-1" dirty="0" err="1">
                <a:solidFill>
                  <a:srgbClr val="000000"/>
                </a:solidFill>
                <a:latin typeface="Calibri"/>
              </a:rPr>
              <a:t>rimt</a:t>
            </a:r>
            <a:r>
              <a:rPr lang="lt-LT" sz="2800" spc="-1" dirty="0">
                <a:solidFill>
                  <a:srgbClr val="000000"/>
                </a:solidFill>
                <a:latin typeface="Calibri"/>
              </a:rPr>
              <a:t>ų </a:t>
            </a:r>
            <a:r>
              <a:rPr lang="de-DE" sz="2800" b="0" strike="noStrike" spc="-1" dirty="0" err="1">
                <a:solidFill>
                  <a:srgbClr val="000000"/>
                </a:solidFill>
                <a:latin typeface="Calibri"/>
              </a:rPr>
              <a:t>iššūkių</a:t>
            </a:r>
            <a:r>
              <a:rPr lang="de-DE" sz="2800" b="0" strike="noStrike" spc="-1" dirty="0">
                <a:solidFill>
                  <a:srgbClr val="000000"/>
                </a:solidFill>
                <a:latin typeface="Calibri"/>
              </a:rPr>
              <a:t> </a:t>
            </a:r>
            <a:r>
              <a:rPr lang="de-DE" sz="2800" b="0" strike="noStrike" spc="-1" dirty="0" err="1">
                <a:solidFill>
                  <a:srgbClr val="000000"/>
                </a:solidFill>
                <a:latin typeface="Calibri"/>
              </a:rPr>
              <a:t>tyrimą</a:t>
            </a:r>
            <a:r>
              <a:rPr lang="de-DE" sz="2800" b="0" strike="noStrike" spc="-1" dirty="0">
                <a:solidFill>
                  <a:srgbClr val="000000"/>
                </a:solidFill>
                <a:latin typeface="Calibri"/>
              </a:rPr>
              <a:t> </a:t>
            </a:r>
            <a:r>
              <a:rPr lang="de-DE" sz="2800" b="0" strike="noStrike" spc="-1" dirty="0" err="1">
                <a:solidFill>
                  <a:srgbClr val="000000"/>
                </a:solidFill>
                <a:latin typeface="Calibri"/>
              </a:rPr>
              <a:t>atliekančioms</a:t>
            </a:r>
            <a:r>
              <a:rPr lang="de-DE" sz="2800" b="0" strike="noStrike" spc="-1" dirty="0">
                <a:solidFill>
                  <a:srgbClr val="000000"/>
                </a:solidFill>
                <a:latin typeface="Calibri"/>
              </a:rPr>
              <a:t> </a:t>
            </a:r>
            <a:r>
              <a:rPr lang="de-DE" sz="2800" b="0" strike="noStrike" spc="-1" dirty="0" err="1">
                <a:solidFill>
                  <a:srgbClr val="000000"/>
                </a:solidFill>
                <a:latin typeface="Calibri"/>
              </a:rPr>
              <a:t>institucijoms</a:t>
            </a:r>
            <a:r>
              <a:rPr lang="de-DE" sz="2800" b="0" strike="noStrike" spc="-1" dirty="0">
                <a:solidFill>
                  <a:srgbClr val="000000"/>
                </a:solidFill>
                <a:latin typeface="Calibri"/>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5527DA62-3230-4F97-97B4-2EC420ACEBEC}"/>
              </a:ext>
            </a:extLst>
          </p:cNvPr>
          <p:cNvSpPr>
            <a:spLocks noGrp="1"/>
          </p:cNvSpPr>
          <p:nvPr>
            <p:ph type="sldNum" sz="quarter" idx="12"/>
          </p:nvPr>
        </p:nvSpPr>
        <p:spPr/>
        <p:txBody>
          <a:bodyPr/>
          <a:lstStyle/>
          <a:p>
            <a:fld id="{7579CEA6-CDEA-4F41-8961-74C0A3507F1C}"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Techniniai</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aspektai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0086"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gn="just">
              <a:lnSpc>
                <a:spcPct val="90000"/>
              </a:lnSpc>
              <a:spcBef>
                <a:spcPts val="1001"/>
              </a:spcBef>
            </a:pPr>
            <a:r>
              <a:rPr lang="de-DE" sz="2800" spc="-1" dirty="0">
                <a:solidFill>
                  <a:srgbClr val="000000"/>
                </a:solidFill>
                <a:latin typeface="Calibri"/>
              </a:rPr>
              <a:t>Turėkite </a:t>
            </a:r>
            <a:r>
              <a:rPr lang="de-DE" sz="2800" spc="-1" dirty="0" err="1">
                <a:solidFill>
                  <a:srgbClr val="000000"/>
                </a:solidFill>
                <a:latin typeface="Calibri"/>
              </a:rPr>
              <a:t>omenyje</a:t>
            </a:r>
            <a:r>
              <a:rPr lang="de-DE" sz="2800" spc="-1" dirty="0">
                <a:solidFill>
                  <a:srgbClr val="000000"/>
                </a:solidFill>
                <a:latin typeface="Calibri"/>
              </a:rPr>
              <a:t> </a:t>
            </a:r>
            <a:r>
              <a:rPr lang="de-DE" sz="2800" spc="-1" dirty="0" err="1">
                <a:solidFill>
                  <a:srgbClr val="000000"/>
                </a:solidFill>
                <a:latin typeface="Calibri"/>
              </a:rPr>
              <a:t>duomenų</a:t>
            </a:r>
            <a:r>
              <a:rPr lang="de-DE" sz="2800" spc="-1" dirty="0">
                <a:solidFill>
                  <a:srgbClr val="000000"/>
                </a:solidFill>
                <a:latin typeface="Calibri"/>
              </a:rPr>
              <a:t> </a:t>
            </a:r>
            <a:r>
              <a:rPr lang="de-DE" sz="2800" spc="-1" dirty="0" err="1">
                <a:solidFill>
                  <a:srgbClr val="000000"/>
                </a:solidFill>
                <a:latin typeface="Calibri"/>
              </a:rPr>
              <a:t>tiekėjų</a:t>
            </a:r>
            <a:r>
              <a:rPr lang="de-DE" sz="2800" spc="-1" dirty="0">
                <a:solidFill>
                  <a:srgbClr val="000000"/>
                </a:solidFill>
                <a:latin typeface="Calibri"/>
              </a:rPr>
              <a:t>, </a:t>
            </a:r>
            <a:r>
              <a:rPr lang="de-DE" sz="2800" spc="-1" dirty="0" err="1">
                <a:solidFill>
                  <a:srgbClr val="000000"/>
                </a:solidFill>
                <a:latin typeface="Calibri"/>
              </a:rPr>
              <a:t>kuri</a:t>
            </a:r>
            <a:r>
              <a:rPr lang="lt-LT" sz="2800" spc="-1" dirty="0">
                <a:solidFill>
                  <a:srgbClr val="000000"/>
                </a:solidFill>
                <a:latin typeface="Calibri"/>
              </a:rPr>
              <a:t>ų</a:t>
            </a:r>
            <a:r>
              <a:rPr lang="de-DE" sz="2800" spc="-1" dirty="0">
                <a:solidFill>
                  <a:srgbClr val="000000"/>
                </a:solidFill>
                <a:latin typeface="Calibri"/>
              </a:rPr>
              <a:t> </a:t>
            </a:r>
            <a:r>
              <a:rPr lang="de-DE" sz="2800" spc="-1" dirty="0" err="1">
                <a:solidFill>
                  <a:srgbClr val="000000"/>
                </a:solidFill>
                <a:latin typeface="Calibri"/>
              </a:rPr>
              <a:t>organizacini</a:t>
            </a:r>
            <a:r>
              <a:rPr lang="lt-LT" sz="2800" spc="-1" dirty="0">
                <a:solidFill>
                  <a:srgbClr val="000000"/>
                </a:solidFill>
                <a:latin typeface="Calibri"/>
              </a:rPr>
              <a:t>ai</a:t>
            </a:r>
            <a:r>
              <a:rPr lang="de-DE" sz="2800" spc="-1" dirty="0">
                <a:solidFill>
                  <a:srgbClr val="000000"/>
                </a:solidFill>
                <a:latin typeface="Calibri"/>
              </a:rPr>
              <a:t> </a:t>
            </a:r>
            <a:r>
              <a:rPr lang="de-DE" sz="2800" spc="-1" dirty="0" err="1">
                <a:solidFill>
                  <a:srgbClr val="000000"/>
                </a:solidFill>
                <a:latin typeface="Calibri"/>
              </a:rPr>
              <a:t>prioritet</a:t>
            </a:r>
            <a:r>
              <a:rPr lang="lt-LT" sz="2800" spc="-1" dirty="0">
                <a:solidFill>
                  <a:srgbClr val="000000"/>
                </a:solidFill>
                <a:latin typeface="Calibri"/>
              </a:rPr>
              <a:t>ai gali būti </a:t>
            </a:r>
            <a:r>
              <a:rPr lang="de-DE" sz="2800" spc="-1" dirty="0" err="1">
                <a:solidFill>
                  <a:srgbClr val="000000"/>
                </a:solidFill>
                <a:latin typeface="Calibri"/>
              </a:rPr>
              <a:t>skirting</a:t>
            </a:r>
            <a:r>
              <a:rPr lang="lt-LT" sz="2800" spc="-1" dirty="0">
                <a:solidFill>
                  <a:srgbClr val="000000"/>
                </a:solidFill>
                <a:latin typeface="Calibri"/>
              </a:rPr>
              <a:t>i</a:t>
            </a:r>
            <a:r>
              <a:rPr lang="de-DE" sz="2800" spc="-1" dirty="0">
                <a:solidFill>
                  <a:srgbClr val="000000"/>
                </a:solidFill>
                <a:latin typeface="Calibri"/>
              </a:rPr>
              <a:t>, </a:t>
            </a:r>
            <a:r>
              <a:rPr lang="de-DE" sz="2800" b="0" strike="noStrike" spc="-1" dirty="0" err="1">
                <a:solidFill>
                  <a:srgbClr val="000000"/>
                </a:solidFill>
                <a:latin typeface="Calibri"/>
              </a:rPr>
              <a:t>įvairovę</a:t>
            </a:r>
            <a:r>
              <a:rPr lang="de-DE" sz="2800" spc="-1" dirty="0">
                <a:solidFill>
                  <a:srgbClr val="000000"/>
                </a:solidFill>
                <a:latin typeface="Calibri"/>
              </a:rPr>
              <a:t>:</a:t>
            </a:r>
          </a:p>
          <a:p>
            <a:pPr algn="just">
              <a:lnSpc>
                <a:spcPct val="90000"/>
              </a:lnSpc>
              <a:spcBef>
                <a:spcPts val="1001"/>
              </a:spcBef>
            </a:pPr>
            <a:endParaRPr lang="de-DE" sz="14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bankai</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mokesčių konsultantai</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telefono ryšio paslaugų teikėjai</a:t>
            </a:r>
            <a:r>
              <a:rPr lang="de-DE" sz="2800" spc="-1" dirty="0">
                <a:solidFill>
                  <a:srgbClr val="000000"/>
                </a:solidFill>
                <a:latin typeface="Calibri"/>
              </a:rPr>
              <a:t>, tinklo </a:t>
            </a:r>
            <a:r>
              <a:rPr lang="de-DE" sz="2800" b="0" strike="noStrike" spc="-1" dirty="0">
                <a:solidFill>
                  <a:srgbClr val="000000"/>
                </a:solidFill>
                <a:latin typeface="Calibri"/>
              </a:rPr>
              <a:t>operatoriai </a:t>
            </a:r>
          </a:p>
          <a:p>
            <a:pPr marL="457200" indent="-457200" algn="just">
              <a:lnSpc>
                <a:spcPct val="90000"/>
              </a:lnSpc>
              <a:spcBef>
                <a:spcPts val="1001"/>
              </a:spcBef>
              <a:buFontTx/>
              <a:buChar char="-"/>
            </a:pPr>
            <a:r>
              <a:rPr lang="de-DE" sz="2800" spc="-1" dirty="0" err="1">
                <a:solidFill>
                  <a:srgbClr val="000000"/>
                </a:solidFill>
                <a:latin typeface="Calibri"/>
              </a:rPr>
              <a:t>bankroto administratoriai</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biurai</a:t>
            </a:r>
            <a:r>
              <a:rPr lang="de-DE" sz="2800" spc="-1" dirty="0">
                <a:solidFill>
                  <a:srgbClr val="000000"/>
                </a:solidFill>
                <a:latin typeface="Calibri"/>
              </a:rPr>
              <a:t>, </a:t>
            </a:r>
            <a:r>
              <a:rPr lang="de-DE" sz="2800" spc="-1" dirty="0" err="1">
                <a:solidFill>
                  <a:srgbClr val="000000"/>
                </a:solidFill>
                <a:latin typeface="Calibri"/>
              </a:rPr>
              <a:t>valdžios institucijos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sveikatos draudimo bendrovės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a:solidFill>
                  <a:srgbClr val="000000"/>
                </a:solidFill>
                <a:latin typeface="Calibri"/>
              </a:rPr>
              <a:t>atsiskaitymo </a:t>
            </a:r>
            <a:r>
              <a:rPr lang="de-DE" sz="2800" spc="-1" dirty="0" err="1">
                <a:solidFill>
                  <a:srgbClr val="000000"/>
                </a:solidFill>
                <a:latin typeface="Calibri"/>
              </a:rPr>
              <a:t>paslaugų teikėjai</a:t>
            </a:r>
            <a:endParaRPr lang="de-DE" sz="2800" spc="-1" dirty="0">
              <a:solidFill>
                <a:srgbClr val="000000"/>
              </a:solidFill>
              <a:latin typeface="Calibri"/>
            </a:endParaRPr>
          </a:p>
          <a:p>
            <a:pPr marL="457200" indent="-457200" algn="just">
              <a:lnSpc>
                <a:spcPct val="90000"/>
              </a:lnSpc>
              <a:spcBef>
                <a:spcPts val="1001"/>
              </a:spcBef>
              <a:buFontTx/>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1F8F45-131F-4668-AF31-B6DDEF1FDA95}"/>
              </a:ext>
            </a:extLst>
          </p:cNvPr>
          <p:cNvSpPr>
            <a:spLocks noGrp="1"/>
          </p:cNvSpPr>
          <p:nvPr>
            <p:ph type="sldNum" sz="quarter" idx="12"/>
          </p:nvPr>
        </p:nvSpPr>
        <p:spPr/>
        <p:txBody>
          <a:bodyPr/>
          <a:lstStyle/>
          <a:p>
            <a:fld id="{7579CEA6-CDEA-4F41-8961-74C0A3507F1C}" type="slidenum">
              <a:rPr lang="hu-HU" smtClean="0"/>
              <a:t>7</a:t>
            </a:fld>
            <a:endParaRPr lang="hu-HU"/>
          </a:p>
        </p:txBody>
      </p:sp>
    </p:spTree>
    <p:extLst>
      <p:ext uri="{BB962C8B-B14F-4D97-AF65-F5344CB8AC3E}">
        <p14:creationId xmlns:p14="http://schemas.microsoft.com/office/powerpoint/2010/main" val="413127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Techniniai</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aspektai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9919"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90000"/>
              </a:lnSpc>
              <a:spcBef>
                <a:spcPts val="1001"/>
              </a:spcBef>
            </a:pPr>
            <a:r>
              <a:rPr lang="de-DE" sz="2800" b="0" strike="noStrike" spc="-1" dirty="0" err="1">
                <a:solidFill>
                  <a:srgbClr val="000000"/>
                </a:solidFill>
                <a:latin typeface="Calibri"/>
              </a:rPr>
              <a:t>Žinokite apie </a:t>
            </a:r>
            <a:r>
              <a:rPr lang="de-DE" sz="2800" spc="-1" dirty="0" err="1">
                <a:solidFill>
                  <a:srgbClr val="000000"/>
                </a:solidFill>
                <a:latin typeface="Calibri"/>
              </a:rPr>
              <a:t>duomenų formatų </a:t>
            </a:r>
            <a:r>
              <a:rPr lang="de-DE" sz="2800" spc="-1" dirty="0">
                <a:solidFill>
                  <a:srgbClr val="000000"/>
                </a:solidFill>
                <a:latin typeface="Calibri"/>
              </a:rPr>
              <a:t>ir </a:t>
            </a:r>
            <a:r>
              <a:rPr lang="de-DE" sz="2800" spc="-1" dirty="0" err="1">
                <a:solidFill>
                  <a:srgbClr val="000000"/>
                </a:solidFill>
                <a:latin typeface="Calibri"/>
              </a:rPr>
              <a:t>duomenų struktūrų </a:t>
            </a:r>
            <a:r>
              <a:rPr lang="de-DE" sz="2800" b="0" strike="noStrike" spc="-1" dirty="0" err="1">
                <a:solidFill>
                  <a:srgbClr val="000000"/>
                </a:solidFill>
                <a:latin typeface="Calibri"/>
              </a:rPr>
              <a:t>įvairovę</a:t>
            </a:r>
            <a:r>
              <a:rPr lang="de-DE" sz="2800" spc="-1" dirty="0">
                <a:solidFill>
                  <a:srgbClr val="000000"/>
                </a:solidFill>
                <a:latin typeface="Calibri"/>
              </a:rPr>
              <a:t>:</a:t>
            </a:r>
          </a:p>
          <a:p>
            <a:pPr marL="457200" indent="-457200" algn="just">
              <a:lnSpc>
                <a:spcPct val="90000"/>
              </a:lnSpc>
              <a:spcBef>
                <a:spcPts val="1001"/>
              </a:spcBef>
              <a:buFontTx/>
              <a:buChar char="-"/>
            </a:pPr>
            <a:endParaRPr lang="de-DE" sz="14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Tekst</a:t>
            </a:r>
            <a:r>
              <a:rPr lang="lt-LT" sz="2800" spc="-1" dirty="0" err="1">
                <a:solidFill>
                  <a:srgbClr val="000000"/>
                </a:solidFill>
                <a:latin typeface="Calibri"/>
              </a:rPr>
              <a:t>iniai</a:t>
            </a:r>
            <a:r>
              <a:rPr lang="lt-LT" sz="2800" spc="-1" dirty="0">
                <a:solidFill>
                  <a:srgbClr val="000000"/>
                </a:solidFill>
                <a:latin typeface="Calibri"/>
              </a:rPr>
              <a:t> failai (</a:t>
            </a:r>
            <a:r>
              <a:rPr lang="de-DE" sz="2800" spc="-1" dirty="0" err="1">
                <a:solidFill>
                  <a:srgbClr val="000000"/>
                </a:solidFill>
                <a:latin typeface="Calibri"/>
              </a:rPr>
              <a:t>paveikslėlių</a:t>
            </a:r>
            <a:r>
              <a:rPr lang="lt-LT" sz="2800" spc="-1" dirty="0">
                <a:solidFill>
                  <a:srgbClr val="000000"/>
                </a:solidFill>
                <a:latin typeface="Calibri"/>
              </a:rPr>
              <a:t>)</a:t>
            </a:r>
            <a:r>
              <a:rPr lang="de-DE" sz="2800" spc="-1" dirty="0">
                <a:solidFill>
                  <a:srgbClr val="000000"/>
                </a:solidFill>
                <a:latin typeface="Calibri"/>
              </a:rPr>
              <a:t> </a:t>
            </a:r>
            <a:r>
              <a:rPr lang="lt-LT" sz="2800" spc="-1" dirty="0">
                <a:solidFill>
                  <a:srgbClr val="000000"/>
                </a:solidFill>
                <a:latin typeface="Calibri"/>
              </a:rPr>
              <a:t>failai,</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b="0" strike="noStrike" spc="-1" dirty="0">
                <a:solidFill>
                  <a:srgbClr val="000000"/>
                </a:solidFill>
                <a:latin typeface="Calibri"/>
              </a:rPr>
              <a:t>atvirų </a:t>
            </a:r>
            <a:r>
              <a:rPr lang="de-DE" sz="2800" spc="-1" dirty="0" err="1">
                <a:solidFill>
                  <a:srgbClr val="000000"/>
                </a:solidFill>
                <a:latin typeface="Calibri"/>
              </a:rPr>
              <a:t>dokumentų</a:t>
            </a:r>
            <a:r>
              <a:rPr lang="de-DE" sz="2800" spc="-1" dirty="0">
                <a:solidFill>
                  <a:srgbClr val="000000"/>
                </a:solidFill>
                <a:latin typeface="Calibri"/>
              </a:rPr>
              <a:t> </a:t>
            </a:r>
            <a:r>
              <a:rPr lang="lt-LT" sz="2800" spc="-1" dirty="0">
                <a:solidFill>
                  <a:srgbClr val="000000"/>
                </a:solidFill>
                <a:latin typeface="Calibri"/>
              </a:rPr>
              <a:t>failai </a:t>
            </a:r>
            <a:r>
              <a:rPr lang="de-DE" sz="2800" spc="-1" dirty="0">
                <a:solidFill>
                  <a:srgbClr val="000000"/>
                </a:solidFill>
                <a:latin typeface="Calibri"/>
              </a:rPr>
              <a:t>(</a:t>
            </a:r>
            <a:r>
              <a:rPr lang="de-DE" sz="2800" spc="-1" dirty="0" err="1">
                <a:solidFill>
                  <a:srgbClr val="000000"/>
                </a:solidFill>
                <a:latin typeface="Calibri"/>
              </a:rPr>
              <a:t>odf</a:t>
            </a:r>
            <a:r>
              <a:rPr lang="de-DE" sz="2800" spc="-1" dirty="0">
                <a:solidFill>
                  <a:srgbClr val="000000"/>
                </a:solidFill>
                <a:latin typeface="Calibri"/>
              </a:rPr>
              <a:t>)</a:t>
            </a:r>
            <a:r>
              <a:rPr lang="lt-LT" sz="2800" spc="-1" dirty="0">
                <a:solidFill>
                  <a:srgbClr val="000000"/>
                </a:solidFill>
                <a:latin typeface="Calibri"/>
              </a:rPr>
              <a:t>,</a:t>
            </a:r>
            <a:endParaRPr lang="de-DE" sz="2800" b="0" strike="noStrike" spc="-1" dirty="0">
              <a:solidFill>
                <a:srgbClr val="000000"/>
              </a:solidFill>
              <a:latin typeface="Calibri"/>
            </a:endParaRPr>
          </a:p>
          <a:p>
            <a:pPr marL="457200" indent="-457200" algn="just">
              <a:lnSpc>
                <a:spcPct val="90000"/>
              </a:lnSpc>
              <a:spcBef>
                <a:spcPts val="1001"/>
              </a:spcBef>
              <a:buFontTx/>
              <a:buChar char="-"/>
            </a:pPr>
            <a:r>
              <a:rPr lang="lt-LT" sz="2800" spc="-1" dirty="0">
                <a:solidFill>
                  <a:srgbClr val="000000"/>
                </a:solidFill>
                <a:latin typeface="Calibri"/>
              </a:rPr>
              <a:t>„</a:t>
            </a:r>
            <a:r>
              <a:rPr lang="de-DE" sz="2800" spc="-1" dirty="0">
                <a:solidFill>
                  <a:srgbClr val="000000"/>
                </a:solidFill>
                <a:latin typeface="Calibri"/>
              </a:rPr>
              <a:t>Excel</a:t>
            </a:r>
            <a:r>
              <a:rPr lang="lt-LT" sz="2800" spc="-1" dirty="0">
                <a:solidFill>
                  <a:srgbClr val="000000"/>
                </a:solidFill>
                <a:latin typeface="Calibri"/>
              </a:rPr>
              <a:t>“</a:t>
            </a:r>
            <a:r>
              <a:rPr lang="de-DE" sz="2800" spc="-1" dirty="0">
                <a:solidFill>
                  <a:srgbClr val="000000"/>
                </a:solidFill>
                <a:latin typeface="Calibri"/>
              </a:rPr>
              <a:t> </a:t>
            </a:r>
            <a:r>
              <a:rPr lang="lt-LT" sz="2800" spc="-1" dirty="0">
                <a:solidFill>
                  <a:srgbClr val="000000"/>
                </a:solidFill>
                <a:latin typeface="Calibri"/>
              </a:rPr>
              <a:t>formato dokumentai,</a:t>
            </a:r>
            <a:endParaRPr lang="de-DE" sz="2800" spc="-1" dirty="0">
              <a:solidFill>
                <a:srgbClr val="000000"/>
              </a:solidFill>
              <a:latin typeface="Calibri"/>
            </a:endParaRPr>
          </a:p>
          <a:p>
            <a:pPr marL="457200" indent="-457200" algn="just">
              <a:lnSpc>
                <a:spcPct val="90000"/>
              </a:lnSpc>
              <a:spcBef>
                <a:spcPts val="1001"/>
              </a:spcBef>
              <a:buFontTx/>
              <a:buChar char="-"/>
            </a:pPr>
            <a:r>
              <a:rPr lang="lt-LT" sz="2800" spc="-1" dirty="0">
                <a:solidFill>
                  <a:srgbClr val="000000"/>
                </a:solidFill>
                <a:latin typeface="Calibri"/>
              </a:rPr>
              <a:t>„</a:t>
            </a:r>
            <a:r>
              <a:rPr lang="de-DE" sz="2800" spc="-1" dirty="0" err="1">
                <a:solidFill>
                  <a:srgbClr val="000000"/>
                </a:solidFill>
                <a:latin typeface="Calibri"/>
              </a:rPr>
              <a:t>csv</a:t>
            </a:r>
            <a:r>
              <a:rPr lang="lt-LT" sz="2800" spc="-1" dirty="0">
                <a:solidFill>
                  <a:srgbClr val="000000"/>
                </a:solidFill>
                <a:latin typeface="Calibri"/>
              </a:rPr>
              <a:t>“ formato</a:t>
            </a:r>
            <a:r>
              <a:rPr lang="de-DE" sz="2800" spc="-1" dirty="0">
                <a:solidFill>
                  <a:srgbClr val="000000"/>
                </a:solidFill>
                <a:latin typeface="Calibri"/>
              </a:rPr>
              <a:t> </a:t>
            </a:r>
            <a:r>
              <a:rPr lang="lt-LT" sz="2800" spc="-1" dirty="0">
                <a:solidFill>
                  <a:srgbClr val="000000"/>
                </a:solidFill>
                <a:latin typeface="Calibri"/>
              </a:rPr>
              <a:t>failai,</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txt</a:t>
            </a:r>
            <a:r>
              <a:rPr lang="de-DE" sz="2800" spc="-1" dirty="0">
                <a:solidFill>
                  <a:srgbClr val="000000"/>
                </a:solidFill>
                <a:latin typeface="Calibri"/>
              </a:rPr>
              <a:t> </a:t>
            </a:r>
            <a:r>
              <a:rPr lang="lt-LT" sz="2800" spc="-1" dirty="0">
                <a:solidFill>
                  <a:srgbClr val="000000"/>
                </a:solidFill>
                <a:latin typeface="Calibri"/>
              </a:rPr>
              <a:t>(</a:t>
            </a:r>
            <a:r>
              <a:rPr lang="de-DE" sz="2800" spc="-1" dirty="0" err="1">
                <a:solidFill>
                  <a:srgbClr val="000000"/>
                </a:solidFill>
                <a:latin typeface="Calibri"/>
              </a:rPr>
              <a:t>doc</a:t>
            </a:r>
            <a:r>
              <a:rPr lang="lt-LT" sz="2800" spc="-1" dirty="0">
                <a:solidFill>
                  <a:srgbClr val="000000"/>
                </a:solidFill>
                <a:latin typeface="Calibri"/>
              </a:rPr>
              <a:t>)</a:t>
            </a:r>
            <a:r>
              <a:rPr lang="de-DE" sz="2800" spc="-1" dirty="0">
                <a:solidFill>
                  <a:srgbClr val="000000"/>
                </a:solidFill>
                <a:latin typeface="Calibri"/>
              </a:rPr>
              <a:t> </a:t>
            </a:r>
            <a:r>
              <a:rPr lang="lt-LT" sz="2800" spc="-1" dirty="0">
                <a:solidFill>
                  <a:srgbClr val="000000"/>
                </a:solidFill>
                <a:latin typeface="Calibri"/>
              </a:rPr>
              <a:t>formato failas,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pdf</a:t>
            </a:r>
            <a:r>
              <a:rPr lang="de-DE" sz="2800" spc="-1" dirty="0">
                <a:solidFill>
                  <a:srgbClr val="000000"/>
                </a:solidFill>
                <a:latin typeface="Calibri"/>
              </a:rPr>
              <a:t> </a:t>
            </a:r>
            <a:r>
              <a:rPr lang="lt-LT" sz="2800" spc="-1" dirty="0">
                <a:solidFill>
                  <a:srgbClr val="000000"/>
                </a:solidFill>
                <a:latin typeface="Calibri"/>
              </a:rPr>
              <a:t>formato failas,</a:t>
            </a:r>
            <a:endParaRPr lang="de-DE" sz="2800" spc="-1" dirty="0">
              <a:solidFill>
                <a:srgbClr val="000000"/>
              </a:solidFill>
              <a:latin typeface="Calibri"/>
            </a:endParaRPr>
          </a:p>
          <a:p>
            <a:pPr marL="457200" indent="-457200" algn="just">
              <a:lnSpc>
                <a:spcPct val="90000"/>
              </a:lnSpc>
              <a:spcBef>
                <a:spcPts val="1001"/>
              </a:spcBef>
              <a:buFontTx/>
              <a:buChar char="-"/>
            </a:pPr>
            <a:r>
              <a:rPr lang="de-DE" sz="2800" spc="-1" dirty="0" err="1">
                <a:solidFill>
                  <a:srgbClr val="000000"/>
                </a:solidFill>
                <a:latin typeface="Calibri"/>
              </a:rPr>
              <a:t>dmp</a:t>
            </a:r>
            <a:r>
              <a:rPr lang="de-DE" sz="2800" spc="-1" dirty="0">
                <a:solidFill>
                  <a:srgbClr val="000000"/>
                </a:solidFill>
                <a:latin typeface="Calibri"/>
              </a:rPr>
              <a:t> </a:t>
            </a:r>
            <a:r>
              <a:rPr lang="lt-LT" sz="2800" spc="-1" dirty="0">
                <a:solidFill>
                  <a:srgbClr val="000000"/>
                </a:solidFill>
                <a:latin typeface="Calibri"/>
              </a:rPr>
              <a:t>formato failas,</a:t>
            </a:r>
            <a:endParaRPr lang="de-DE" sz="2800" spc="-1" dirty="0">
              <a:solidFill>
                <a:srgbClr val="000000"/>
              </a:solidFill>
              <a:latin typeface="Calibri"/>
            </a:endParaRPr>
          </a:p>
        </p:txBody>
      </p:sp>
      <p:sp>
        <p:nvSpPr>
          <p:cNvPr id="2" name="Dia számának helye 1">
            <a:extLst>
              <a:ext uri="{FF2B5EF4-FFF2-40B4-BE49-F238E27FC236}">
                <a16:creationId xmlns:a16="http://schemas.microsoft.com/office/drawing/2014/main" id="{629F7181-B982-4678-BB7B-7E5215CFD879}"/>
              </a:ext>
            </a:extLst>
          </p:cNvPr>
          <p:cNvSpPr>
            <a:spLocks noGrp="1"/>
          </p:cNvSpPr>
          <p:nvPr>
            <p:ph type="sldNum" sz="quarter" idx="12"/>
          </p:nvPr>
        </p:nvSpPr>
        <p:spPr/>
        <p:txBody>
          <a:bodyPr/>
          <a:lstStyle/>
          <a:p>
            <a:fld id="{7579CEA6-CDEA-4F41-8961-74C0A3507F1C}" type="slidenum">
              <a:rPr lang="hu-HU" smtClean="0"/>
              <a:t>8</a:t>
            </a:fld>
            <a:endParaRPr lang="hu-HU"/>
          </a:p>
        </p:txBody>
      </p:sp>
    </p:spTree>
    <p:extLst>
      <p:ext uri="{BB962C8B-B14F-4D97-AF65-F5344CB8AC3E}">
        <p14:creationId xmlns:p14="http://schemas.microsoft.com/office/powerpoint/2010/main" val="418031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0"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de-DE" sz="4400" b="1" strike="noStrike" spc="-1" dirty="0">
                <a:solidFill>
                  <a:srgbClr val="000000"/>
                </a:solidFill>
                <a:latin typeface="Calibri Light"/>
                <a:ea typeface="DejaVu Sans"/>
              </a:rPr>
              <a:t>B - </a:t>
            </a:r>
            <a:r>
              <a:rPr lang="de-DE" sz="4400" b="1" strike="noStrike" spc="-1" dirty="0" err="1">
                <a:solidFill>
                  <a:srgbClr val="000000"/>
                </a:solidFill>
                <a:latin typeface="Calibri Light"/>
                <a:ea typeface="DejaVu Sans"/>
              </a:rPr>
              <a:t>Techniniai</a:t>
            </a:r>
            <a:r>
              <a:rPr lang="de-DE" sz="4400" b="1" strike="noStrike" spc="-1" dirty="0">
                <a:solidFill>
                  <a:srgbClr val="000000"/>
                </a:solidFill>
                <a:latin typeface="Calibri Light"/>
                <a:ea typeface="DejaVu Sans"/>
              </a:rPr>
              <a:t> </a:t>
            </a:r>
            <a:r>
              <a:rPr lang="lt-LT" sz="4400" b="1" strike="noStrike" spc="-1" dirty="0">
                <a:solidFill>
                  <a:srgbClr val="000000"/>
                </a:solidFill>
                <a:latin typeface="Calibri Light"/>
                <a:ea typeface="DejaVu Sans"/>
              </a:rPr>
              <a:t>bylų</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tvarkymo</a:t>
            </a:r>
            <a:r>
              <a:rPr lang="de-DE" sz="4400" b="1" strike="noStrike" spc="-1" dirty="0">
                <a:solidFill>
                  <a:srgbClr val="000000"/>
                </a:solidFill>
                <a:latin typeface="Calibri Light"/>
                <a:ea typeface="DejaVu Sans"/>
              </a:rPr>
              <a:t> </a:t>
            </a:r>
            <a:r>
              <a:rPr lang="de-DE" sz="4400" b="1" strike="noStrike" spc="-1" dirty="0" err="1">
                <a:solidFill>
                  <a:srgbClr val="000000"/>
                </a:solidFill>
                <a:latin typeface="Calibri Light"/>
                <a:ea typeface="DejaVu Sans"/>
              </a:rPr>
              <a:t>aspektai</a:t>
            </a:r>
            <a:endParaRPr lang="de-DE" sz="4400" b="0" strike="noStrike" spc="-1" dirty="0">
              <a:latin typeface="Arial"/>
            </a:endParaRPr>
          </a:p>
        </p:txBody>
      </p:sp>
      <p:sp>
        <p:nvSpPr>
          <p:cNvPr id="6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2" name="CustomShape 3"/>
          <p:cNvSpPr/>
          <p:nvPr/>
        </p:nvSpPr>
        <p:spPr>
          <a:xfrm>
            <a:off x="1185480" y="162504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a:lnSpc>
                <a:spcPct val="90000"/>
              </a:lnSpc>
              <a:spcBef>
                <a:spcPts val="1001"/>
              </a:spcBef>
            </a:pPr>
            <a:r>
              <a:rPr lang="de-DE" sz="2800" spc="-1" dirty="0" err="1">
                <a:solidFill>
                  <a:srgbClr val="000000"/>
                </a:solidFill>
              </a:rPr>
              <a:t>sėkminga</a:t>
            </a:r>
            <a:r>
              <a:rPr lang="lt-LT" sz="2800" spc="-1" dirty="0">
                <a:solidFill>
                  <a:srgbClr val="000000"/>
                </a:solidFill>
              </a:rPr>
              <a:t>i</a:t>
            </a:r>
            <a:r>
              <a:rPr lang="de-DE" sz="2800" spc="-1" dirty="0">
                <a:solidFill>
                  <a:srgbClr val="000000"/>
                </a:solidFill>
              </a:rPr>
              <a:t> </a:t>
            </a:r>
            <a:r>
              <a:rPr lang="de-DE" sz="2800" spc="-1" dirty="0" err="1">
                <a:solidFill>
                  <a:srgbClr val="000000"/>
                </a:solidFill>
              </a:rPr>
              <a:t>duomenų</a:t>
            </a:r>
            <a:r>
              <a:rPr lang="de-DE" sz="2800" spc="-1" dirty="0">
                <a:solidFill>
                  <a:srgbClr val="000000"/>
                </a:solidFill>
              </a:rPr>
              <a:t> </a:t>
            </a:r>
            <a:r>
              <a:rPr lang="de-DE" sz="2800" spc="-1" dirty="0" err="1">
                <a:solidFill>
                  <a:srgbClr val="000000"/>
                </a:solidFill>
              </a:rPr>
              <a:t>analiz</a:t>
            </a:r>
            <a:r>
              <a:rPr lang="lt-LT" sz="2800" spc="-1" dirty="0">
                <a:solidFill>
                  <a:srgbClr val="000000"/>
                </a:solidFill>
              </a:rPr>
              <a:t>ei būtina</a:t>
            </a:r>
            <a:r>
              <a:rPr lang="de-DE" sz="2800" b="0" strike="noStrike" spc="-1" dirty="0">
                <a:solidFill>
                  <a:srgbClr val="000000"/>
                </a:solidFill>
                <a:latin typeface="Arial"/>
              </a:rPr>
              <a:t>:</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lt-LT" sz="2800" b="0" strike="noStrike" spc="-1" dirty="0">
                <a:solidFill>
                  <a:srgbClr val="000000"/>
                </a:solidFill>
                <a:latin typeface="Arial"/>
              </a:rPr>
              <a:t>Užtikrinti </a:t>
            </a:r>
            <a:r>
              <a:rPr lang="de-DE" sz="2800" b="0" strike="noStrike" spc="-1" dirty="0" err="1">
                <a:solidFill>
                  <a:srgbClr val="000000"/>
                </a:solidFill>
                <a:latin typeface="Arial"/>
              </a:rPr>
              <a:t>glaud</a:t>
            </a:r>
            <a:r>
              <a:rPr lang="lt-LT" sz="2800" b="0" strike="noStrike" spc="-1" dirty="0">
                <a:solidFill>
                  <a:srgbClr val="000000"/>
                </a:solidFill>
                <a:latin typeface="Arial"/>
              </a:rPr>
              <a:t>ų</a:t>
            </a:r>
            <a:r>
              <a:rPr lang="de-DE" sz="2800" b="0" strike="noStrike" spc="-1" dirty="0">
                <a:solidFill>
                  <a:srgbClr val="000000"/>
                </a:solidFill>
                <a:latin typeface="Arial"/>
              </a:rPr>
              <a:t> </a:t>
            </a:r>
            <a:r>
              <a:rPr lang="de-DE" sz="2800" b="0" strike="noStrike" spc="-1" dirty="0" err="1">
                <a:solidFill>
                  <a:srgbClr val="000000"/>
                </a:solidFill>
                <a:latin typeface="Arial"/>
              </a:rPr>
              <a:t>prokuratūros</a:t>
            </a:r>
            <a:r>
              <a:rPr lang="de-DE" sz="2800" b="0" strike="noStrike" spc="-1" dirty="0">
                <a:solidFill>
                  <a:srgbClr val="000000"/>
                </a:solidFill>
                <a:latin typeface="Arial"/>
              </a:rPr>
              <a:t> ir </a:t>
            </a:r>
            <a:r>
              <a:rPr lang="de-DE" sz="2800" b="0" strike="noStrike" spc="-1" dirty="0" err="1">
                <a:solidFill>
                  <a:srgbClr val="000000"/>
                </a:solidFill>
                <a:latin typeface="Arial"/>
              </a:rPr>
              <a:t>policijos</a:t>
            </a:r>
            <a:r>
              <a:rPr lang="de-DE" sz="2800" b="0" strike="noStrike" spc="-1" dirty="0">
                <a:solidFill>
                  <a:srgbClr val="000000"/>
                </a:solidFill>
                <a:latin typeface="Arial"/>
              </a:rPr>
              <a:t> </a:t>
            </a:r>
            <a:r>
              <a:rPr lang="de-DE" sz="2800" b="0" strike="noStrike" spc="-1" dirty="0" err="1">
                <a:solidFill>
                  <a:srgbClr val="000000"/>
                </a:solidFill>
                <a:latin typeface="Arial"/>
              </a:rPr>
              <a:t>departamentų</a:t>
            </a:r>
            <a:r>
              <a:rPr lang="de-DE" sz="2800" b="0" strike="noStrike" spc="-1" dirty="0">
                <a:solidFill>
                  <a:srgbClr val="000000"/>
                </a:solidFill>
                <a:latin typeface="Arial"/>
              </a:rPr>
              <a:t> </a:t>
            </a:r>
            <a:r>
              <a:rPr lang="de-DE" sz="2800" b="0" strike="noStrike" spc="-1" dirty="0" err="1">
                <a:solidFill>
                  <a:srgbClr val="000000"/>
                </a:solidFill>
                <a:latin typeface="Arial"/>
              </a:rPr>
              <a:t>bendradarbiavim</a:t>
            </a:r>
            <a:r>
              <a:rPr lang="lt-LT" sz="2800" b="0" strike="noStrike" spc="-1" dirty="0">
                <a:solidFill>
                  <a:srgbClr val="000000"/>
                </a:solidFill>
                <a:latin typeface="Arial"/>
              </a:rPr>
              <a:t>ą,</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iš</a:t>
            </a:r>
            <a:r>
              <a:rPr lang="de-DE" sz="2800" b="0" strike="noStrike" spc="-1" dirty="0">
                <a:solidFill>
                  <a:srgbClr val="000000"/>
                </a:solidFill>
                <a:latin typeface="Arial"/>
              </a:rPr>
              <a:t> </a:t>
            </a:r>
            <a:r>
              <a:rPr lang="de-DE" sz="2800" b="0" strike="noStrike" spc="-1" dirty="0" err="1">
                <a:solidFill>
                  <a:srgbClr val="000000"/>
                </a:solidFill>
                <a:latin typeface="Arial"/>
              </a:rPr>
              <a:t>anksto</a:t>
            </a:r>
            <a:r>
              <a:rPr lang="de-DE" sz="2800" b="0" strike="noStrike" spc="-1" dirty="0">
                <a:solidFill>
                  <a:srgbClr val="000000"/>
                </a:solidFill>
                <a:latin typeface="Arial"/>
              </a:rPr>
              <a:t> </a:t>
            </a:r>
            <a:r>
              <a:rPr lang="lt-LT" sz="2800" b="0" strike="noStrike" spc="-1" dirty="0">
                <a:solidFill>
                  <a:srgbClr val="000000"/>
                </a:solidFill>
                <a:latin typeface="Arial"/>
              </a:rPr>
              <a:t>informuoti </a:t>
            </a:r>
            <a:r>
              <a:rPr lang="de-DE" sz="2800" b="0" strike="noStrike" spc="-1" dirty="0" err="1">
                <a:solidFill>
                  <a:srgbClr val="000000"/>
                </a:solidFill>
                <a:latin typeface="Arial"/>
              </a:rPr>
              <a:t>apie</a:t>
            </a:r>
            <a:r>
              <a:rPr lang="de-DE" sz="2800" b="0" strike="noStrike" spc="-1" dirty="0">
                <a:solidFill>
                  <a:srgbClr val="000000"/>
                </a:solidFill>
                <a:latin typeface="Arial"/>
              </a:rPr>
              <a:t> </a:t>
            </a:r>
            <a:r>
              <a:rPr lang="de-DE" sz="2800" b="0" strike="noStrike" spc="-1" dirty="0" err="1">
                <a:solidFill>
                  <a:srgbClr val="000000"/>
                </a:solidFill>
                <a:latin typeface="Arial"/>
              </a:rPr>
              <a:t>galinčias</a:t>
            </a:r>
            <a:r>
              <a:rPr lang="de-DE" sz="2800" b="0" strike="noStrike" spc="-1" dirty="0">
                <a:solidFill>
                  <a:srgbClr val="000000"/>
                </a:solidFill>
                <a:latin typeface="Arial"/>
              </a:rPr>
              <a:t> </a:t>
            </a:r>
            <a:r>
              <a:rPr lang="de-DE" sz="2800" b="0" strike="noStrike" spc="-1" dirty="0" err="1">
                <a:solidFill>
                  <a:srgbClr val="000000"/>
                </a:solidFill>
                <a:latin typeface="Arial"/>
              </a:rPr>
              <a:t>kilti</a:t>
            </a:r>
            <a:r>
              <a:rPr lang="de-DE" sz="2800" b="0" strike="noStrike" spc="-1" dirty="0">
                <a:solidFill>
                  <a:srgbClr val="000000"/>
                </a:solidFill>
                <a:latin typeface="Arial"/>
              </a:rPr>
              <a:t> </a:t>
            </a:r>
            <a:r>
              <a:rPr lang="de-DE" sz="2800" b="0" strike="noStrike" spc="-1" dirty="0" err="1">
                <a:solidFill>
                  <a:srgbClr val="000000"/>
                </a:solidFill>
                <a:latin typeface="Arial"/>
              </a:rPr>
              <a:t>problemas</a:t>
            </a:r>
            <a:r>
              <a:rPr lang="lt-LT" sz="2800" spc="-1" dirty="0">
                <a:solidFill>
                  <a:srgbClr val="000000"/>
                </a:solidFill>
                <a:latin typeface="Arial"/>
              </a:rPr>
              <a:t>,</a:t>
            </a:r>
            <a:endParaRPr lang="de-DE" sz="2800" spc="-1" dirty="0">
              <a:solidFill>
                <a:srgbClr val="000000"/>
              </a:solidFill>
              <a:latin typeface="Arial"/>
            </a:endParaRPr>
          </a:p>
          <a:p>
            <a:pPr marL="457200" indent="-456480">
              <a:lnSpc>
                <a:spcPct val="90000"/>
              </a:lnSpc>
              <a:spcBef>
                <a:spcPts val="1001"/>
              </a:spcBef>
              <a:buClr>
                <a:srgbClr val="29567C"/>
              </a:buClr>
              <a:buFont typeface="Wingdings" charset="2"/>
              <a:buChar char=""/>
            </a:pPr>
            <a:r>
              <a:rPr lang="de-DE" sz="2800" spc="-1" dirty="0" err="1">
                <a:solidFill>
                  <a:srgbClr val="000000"/>
                </a:solidFill>
              </a:rPr>
              <a:t>išmany</a:t>
            </a:r>
            <a:r>
              <a:rPr lang="lt-LT" sz="2800" spc="-1" dirty="0" err="1">
                <a:solidFill>
                  <a:srgbClr val="000000"/>
                </a:solidFill>
              </a:rPr>
              <a:t>ti</a:t>
            </a:r>
            <a:r>
              <a:rPr lang="de-DE" sz="2800" spc="-1" dirty="0">
                <a:solidFill>
                  <a:srgbClr val="000000"/>
                </a:solidFill>
              </a:rPr>
              <a:t> ir </a:t>
            </a:r>
            <a:r>
              <a:rPr lang="de-DE" sz="2800" spc="-1" dirty="0" err="1">
                <a:solidFill>
                  <a:srgbClr val="000000"/>
                </a:solidFill>
              </a:rPr>
              <a:t>įvertin</a:t>
            </a:r>
            <a:r>
              <a:rPr lang="lt-LT" sz="2800" spc="-1" dirty="0" err="1">
                <a:solidFill>
                  <a:srgbClr val="000000"/>
                </a:solidFill>
              </a:rPr>
              <a:t>ti</a:t>
            </a:r>
            <a:r>
              <a:rPr lang="lt-LT" sz="2800" spc="-1" dirty="0">
                <a:solidFill>
                  <a:srgbClr val="000000"/>
                </a:solidFill>
              </a:rPr>
              <a:t> </a:t>
            </a:r>
            <a:r>
              <a:rPr lang="de-DE" sz="2800" b="0" strike="noStrike" spc="-1" dirty="0" err="1">
                <a:solidFill>
                  <a:srgbClr val="000000"/>
                </a:solidFill>
                <a:latin typeface="Arial"/>
              </a:rPr>
              <a:t>technin</a:t>
            </a:r>
            <a:r>
              <a:rPr lang="lt-LT" sz="2800" b="0" strike="noStrike" spc="-1" dirty="0" err="1">
                <a:solidFill>
                  <a:srgbClr val="000000"/>
                </a:solidFill>
                <a:latin typeface="Arial"/>
              </a:rPr>
              <a:t>es</a:t>
            </a:r>
            <a:r>
              <a:rPr lang="de-DE" sz="2800" b="0" strike="noStrike" spc="-1" dirty="0">
                <a:solidFill>
                  <a:srgbClr val="000000"/>
                </a:solidFill>
                <a:latin typeface="Arial"/>
              </a:rPr>
              <a:t> </a:t>
            </a:r>
            <a:r>
              <a:rPr lang="de-DE" sz="2800" b="0" strike="noStrike" spc="-1" dirty="0" err="1">
                <a:solidFill>
                  <a:srgbClr val="000000"/>
                </a:solidFill>
                <a:latin typeface="Arial"/>
              </a:rPr>
              <a:t>galimyb</a:t>
            </a:r>
            <a:r>
              <a:rPr lang="lt-LT" sz="2800" b="0" strike="noStrike" spc="-1" dirty="0" err="1">
                <a:solidFill>
                  <a:srgbClr val="000000"/>
                </a:solidFill>
                <a:latin typeface="Arial"/>
              </a:rPr>
              <a:t>es</a:t>
            </a:r>
            <a:r>
              <a:rPr lang="de-DE" sz="2800" b="0" strike="noStrike" spc="-1" dirty="0">
                <a:solidFill>
                  <a:srgbClr val="000000"/>
                </a:solidFill>
                <a:latin typeface="Arial"/>
              </a:rPr>
              <a:t> </a:t>
            </a:r>
            <a:r>
              <a:rPr lang="de-DE" sz="2800" spc="-1" dirty="0">
                <a:solidFill>
                  <a:srgbClr val="000000"/>
                </a:solidFill>
                <a:latin typeface="Arial"/>
              </a:rPr>
              <a:t>ir </a:t>
            </a:r>
            <a:r>
              <a:rPr lang="de-DE" sz="2800" b="0" strike="noStrike" spc="-1" dirty="0" err="1">
                <a:solidFill>
                  <a:srgbClr val="000000"/>
                </a:solidFill>
                <a:latin typeface="Arial"/>
              </a:rPr>
              <a:t>individuali</a:t>
            </a:r>
            <a:r>
              <a:rPr lang="lt-LT" sz="2800" b="0" strike="noStrike" spc="-1" dirty="0" err="1">
                <a:solidFill>
                  <a:srgbClr val="000000"/>
                </a:solidFill>
                <a:latin typeface="Arial"/>
              </a:rPr>
              <a:t>us</a:t>
            </a:r>
            <a:r>
              <a:rPr lang="de-DE" sz="2800" b="0" strike="noStrike" spc="-1" dirty="0">
                <a:solidFill>
                  <a:srgbClr val="000000"/>
                </a:solidFill>
                <a:latin typeface="Arial"/>
              </a:rPr>
              <a:t> </a:t>
            </a:r>
            <a:r>
              <a:rPr lang="de-DE" sz="2800" b="0" strike="noStrike" spc="-1" dirty="0" err="1">
                <a:solidFill>
                  <a:srgbClr val="000000"/>
                </a:solidFill>
                <a:latin typeface="Arial"/>
              </a:rPr>
              <a:t>įgūdži</a:t>
            </a:r>
            <a:r>
              <a:rPr lang="lt-LT" sz="2800" b="0" strike="noStrike" spc="-1" dirty="0" err="1">
                <a:solidFill>
                  <a:srgbClr val="000000"/>
                </a:solidFill>
                <a:latin typeface="Arial"/>
              </a:rPr>
              <a:t>us</a:t>
            </a:r>
            <a:r>
              <a:rPr lang="lt-LT" sz="2800" b="0" strike="noStrike" spc="-1" dirty="0">
                <a:solidFill>
                  <a:srgbClr val="000000"/>
                </a:solidFill>
                <a:latin typeface="Arial"/>
              </a:rPr>
              <a:t>,</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de-DE" sz="2800" b="0" strike="noStrike" spc="-1" dirty="0" err="1">
                <a:solidFill>
                  <a:srgbClr val="000000"/>
                </a:solidFill>
                <a:latin typeface="Arial"/>
              </a:rPr>
              <a:t>nustaty</a:t>
            </a:r>
            <a:r>
              <a:rPr lang="lt-LT" sz="2800" b="0" strike="noStrike" spc="-1" dirty="0" err="1">
                <a:solidFill>
                  <a:srgbClr val="000000"/>
                </a:solidFill>
                <a:latin typeface="Arial"/>
              </a:rPr>
              <a:t>ti</a:t>
            </a:r>
            <a:r>
              <a:rPr lang="lt-LT" sz="2800" b="0" strike="noStrike" spc="-1" dirty="0">
                <a:solidFill>
                  <a:srgbClr val="000000"/>
                </a:solidFill>
                <a:latin typeface="Arial"/>
              </a:rPr>
              <a:t> </a:t>
            </a:r>
            <a:r>
              <a:rPr lang="de-DE" sz="2800" b="0" strike="noStrike" spc="-1" dirty="0" err="1">
                <a:solidFill>
                  <a:srgbClr val="000000"/>
                </a:solidFill>
                <a:latin typeface="Arial"/>
              </a:rPr>
              <a:t>elektroninių</a:t>
            </a:r>
            <a:r>
              <a:rPr lang="de-DE" sz="2800" b="0" strike="noStrike" spc="-1" dirty="0">
                <a:solidFill>
                  <a:srgbClr val="000000"/>
                </a:solidFill>
                <a:latin typeface="Arial"/>
              </a:rPr>
              <a:t> </a:t>
            </a:r>
            <a:r>
              <a:rPr lang="de-DE" sz="2800" b="0" strike="noStrike" spc="-1" dirty="0" err="1">
                <a:solidFill>
                  <a:srgbClr val="000000"/>
                </a:solidFill>
                <a:latin typeface="Arial"/>
              </a:rPr>
              <a:t>įrodymų</a:t>
            </a:r>
            <a:r>
              <a:rPr lang="de-DE" sz="2800" b="0" strike="noStrike" spc="-1" dirty="0">
                <a:solidFill>
                  <a:srgbClr val="000000"/>
                </a:solidFill>
                <a:latin typeface="Arial"/>
              </a:rPr>
              <a:t> </a:t>
            </a:r>
            <a:r>
              <a:rPr lang="de-DE" sz="2800" b="0" strike="noStrike" spc="-1" dirty="0" err="1">
                <a:solidFill>
                  <a:srgbClr val="000000"/>
                </a:solidFill>
                <a:latin typeface="Arial"/>
              </a:rPr>
              <a:t>objektų</a:t>
            </a:r>
            <a:r>
              <a:rPr lang="de-DE" sz="2800" b="0" strike="noStrike" spc="-1" dirty="0">
                <a:solidFill>
                  <a:srgbClr val="000000"/>
                </a:solidFill>
                <a:latin typeface="Arial"/>
              </a:rPr>
              <a:t> </a:t>
            </a:r>
            <a:r>
              <a:rPr lang="de-DE" sz="2800" b="0" strike="noStrike" spc="-1" dirty="0" err="1">
                <a:solidFill>
                  <a:srgbClr val="000000"/>
                </a:solidFill>
                <a:latin typeface="Arial"/>
              </a:rPr>
              <a:t>prioritet</a:t>
            </a:r>
            <a:r>
              <a:rPr lang="lt-LT" sz="2800" b="0" strike="noStrike" spc="-1" dirty="0" err="1">
                <a:solidFill>
                  <a:srgbClr val="000000"/>
                </a:solidFill>
                <a:latin typeface="Arial"/>
              </a:rPr>
              <a:t>us</a:t>
            </a:r>
            <a:r>
              <a:rPr lang="lt-LT" sz="2800" b="0" strike="noStrike" spc="-1" dirty="0">
                <a:solidFill>
                  <a:srgbClr val="000000"/>
                </a:solidFill>
                <a:latin typeface="Arial"/>
              </a:rPr>
              <a:t>,</a:t>
            </a:r>
            <a:endParaRPr lang="de-DE" sz="2800" b="0" strike="noStrike" spc="-1" dirty="0">
              <a:latin typeface="Arial"/>
            </a:endParaRPr>
          </a:p>
          <a:p>
            <a:pPr marL="457200" indent="-456480">
              <a:lnSpc>
                <a:spcPct val="90000"/>
              </a:lnSpc>
              <a:spcBef>
                <a:spcPts val="1001"/>
              </a:spcBef>
              <a:buClr>
                <a:srgbClr val="29567C"/>
              </a:buClr>
              <a:buFont typeface="Wingdings" charset="2"/>
              <a:buChar char=""/>
            </a:pPr>
            <a:r>
              <a:rPr lang="lt-LT" sz="2800" b="0" strike="noStrike" spc="-1" dirty="0">
                <a:solidFill>
                  <a:srgbClr val="000000"/>
                </a:solidFill>
                <a:latin typeface="Arial"/>
              </a:rPr>
              <a:t>nuspręsti pasitelkti </a:t>
            </a:r>
            <a:r>
              <a:rPr lang="de-DE" sz="2800" spc="-1" dirty="0" err="1">
                <a:solidFill>
                  <a:srgbClr val="000000"/>
                </a:solidFill>
              </a:rPr>
              <a:t>išorės</a:t>
            </a:r>
            <a:r>
              <a:rPr lang="de-DE" sz="2800" spc="-1" dirty="0">
                <a:solidFill>
                  <a:srgbClr val="000000"/>
                </a:solidFill>
              </a:rPr>
              <a:t> </a:t>
            </a:r>
            <a:r>
              <a:rPr lang="de-DE" sz="2800" spc="-1" dirty="0" err="1">
                <a:solidFill>
                  <a:srgbClr val="000000"/>
                </a:solidFill>
              </a:rPr>
              <a:t>paslaugų</a:t>
            </a:r>
            <a:r>
              <a:rPr lang="de-DE" sz="2800" spc="-1" dirty="0">
                <a:solidFill>
                  <a:srgbClr val="000000"/>
                </a:solidFill>
              </a:rPr>
              <a:t> </a:t>
            </a:r>
            <a:r>
              <a:rPr lang="de-DE" sz="2800" spc="-1" dirty="0" err="1">
                <a:solidFill>
                  <a:srgbClr val="000000"/>
                </a:solidFill>
              </a:rPr>
              <a:t>teikėjus</a:t>
            </a:r>
            <a:r>
              <a:rPr lang="de-DE" sz="2800" b="0" strike="noStrike" spc="-1" dirty="0">
                <a:solidFill>
                  <a:srgbClr val="000000"/>
                </a:solidFill>
                <a:latin typeface="Arial"/>
              </a:rPr>
              <a:t>, </a:t>
            </a:r>
            <a:r>
              <a:rPr lang="de-DE" sz="2800" spc="-1" dirty="0" err="1">
                <a:solidFill>
                  <a:srgbClr val="000000"/>
                </a:solidFill>
              </a:rPr>
              <a:t>kai</a:t>
            </a:r>
            <a:r>
              <a:rPr lang="de-DE" sz="2800" spc="-1" dirty="0">
                <a:solidFill>
                  <a:srgbClr val="000000"/>
                </a:solidFill>
              </a:rPr>
              <a:t> </a:t>
            </a:r>
            <a:r>
              <a:rPr lang="de-DE" sz="2800" spc="-1" dirty="0" err="1">
                <a:solidFill>
                  <a:srgbClr val="000000"/>
                </a:solidFill>
              </a:rPr>
              <a:t>tai</a:t>
            </a:r>
            <a:r>
              <a:rPr lang="de-DE" sz="2800" spc="-1" dirty="0">
                <a:solidFill>
                  <a:srgbClr val="000000"/>
                </a:solidFill>
              </a:rPr>
              <a:t> įmanoma ir </a:t>
            </a:r>
            <a:r>
              <a:rPr lang="de-DE" sz="2800" spc="-1" dirty="0" err="1">
                <a:solidFill>
                  <a:srgbClr val="000000"/>
                </a:solidFill>
              </a:rPr>
              <a:t>būtina</a:t>
            </a:r>
            <a:r>
              <a:rPr lang="de-DE" sz="2800" spc="-1" dirty="0">
                <a:solidFill>
                  <a:srgbClr val="000000"/>
                </a:solidFill>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46F5D713-9029-4643-982D-3AB2AF4EDDC8}"/>
              </a:ext>
            </a:extLst>
          </p:cNvPr>
          <p:cNvSpPr>
            <a:spLocks noGrp="1"/>
          </p:cNvSpPr>
          <p:nvPr>
            <p:ph type="sldNum" sz="quarter" idx="12"/>
          </p:nvPr>
        </p:nvSpPr>
        <p:spPr/>
        <p:txBody>
          <a:bodyPr/>
          <a:lstStyle/>
          <a:p>
            <a:fld id="{7579CEA6-CDEA-4F41-8961-74C0A3507F1C}" type="slidenum">
              <a:rPr lang="hu-HU" smtClean="0"/>
              <a:t>9</a:t>
            </a:fld>
            <a:endParaRPr lang="hu-H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894</TotalTime>
  <Words>1891</Words>
  <Application>Microsoft Office PowerPoint</Application>
  <PresentationFormat>Plačiaekranė</PresentationFormat>
  <Paragraphs>246</Paragraphs>
  <Slides>26</Slides>
  <Notes>3</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26</vt:i4>
      </vt:variant>
    </vt:vector>
  </HeadingPairs>
  <TitlesOfParts>
    <vt:vector size="33" baseType="lpstr">
      <vt:lpstr>Arial</vt:lpstr>
      <vt:lpstr>Calibri</vt:lpstr>
      <vt:lpstr>Calibri Light</vt:lpstr>
      <vt:lpstr>Roboto</vt:lpstr>
      <vt:lpstr>Symbol</vt:lpstr>
      <vt:lpstr>Wingdings</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subject/>
  <dc:creator>Babek Oshidari</dc:creator>
  <cp:keywords>, docId:08DCEA2E33FA21918AB853453C89343B</cp:keywords>
  <dc:description/>
  <cp:lastModifiedBy>Sigita Tupciauskaite</cp:lastModifiedBy>
  <cp:revision>255</cp:revision>
  <dcterms:created xsi:type="dcterms:W3CDTF">2020-07-20T02:50:07Z</dcterms:created>
  <dcterms:modified xsi:type="dcterms:W3CDTF">2022-06-08T18:06:07Z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Breitbild</vt:lpwstr>
  </property>
  <property fmtid="{D5CDD505-2E9C-101B-9397-08002B2CF9AE}" pid="9" name="ScaleCrop">
    <vt:bool>false</vt:bool>
  </property>
  <property fmtid="{D5CDD505-2E9C-101B-9397-08002B2CF9AE}" pid="10" name="ShareDoc">
    <vt:bool>false</vt:bool>
  </property>
  <property fmtid="{D5CDD505-2E9C-101B-9397-08002B2CF9AE}" pid="11" name="Slides">
    <vt:i4>37</vt:i4>
  </property>
</Properties>
</file>